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6" r:id="rId2"/>
    <p:sldId id="257" r:id="rId3"/>
    <p:sldId id="27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\AppData\Local\Temp\Rar$DIa6716.9930\Zomato_Data_1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\AppData\Local\Temp\Rar$DIa6716.9930\Zomato_Data_1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\AppData\Local\Temp\Rar$DIa6716.9930\Zomato_Data_1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EWTOWN%20SCHOOL\EXCEL%20PROJECT\Zomato_Data_1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ndo\OneDrive\Desktop\Zomato%20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ndo\OneDrive\Desktop\Zomato%20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\AppData\Local\Temp\Rar$DIa6716.9930\Zomato_Data_1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(1).xlsx]Objective!PivotTable1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No.of Restaurants Vs 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A5301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A5301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00B0F0"/>
            </a:solidFill>
            <a:ln>
              <a:solidFill>
                <a:srgbClr val="A5301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00B0F0"/>
            </a:solidFill>
            <a:ln>
              <a:solidFill>
                <a:srgbClr val="A5301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00B0F0"/>
            </a:solidFill>
            <a:ln>
              <a:solidFill>
                <a:srgbClr val="A5301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00B0F0"/>
            </a:solidFill>
            <a:ln>
              <a:solidFill>
                <a:srgbClr val="A5301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00B0F0"/>
            </a:solidFill>
            <a:ln>
              <a:solidFill>
                <a:srgbClr val="A5301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Objective!$B$3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black">
                  <a:lumMod val="15000"/>
                  <a:lumOff val="85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Objective!$A$4:$A$19</c:f>
              <c:strCache>
                <c:ptCount val="15"/>
                <c:pt idx="0">
                  <c:v>Canada</c:v>
                </c:pt>
                <c:pt idx="1">
                  <c:v>Qatar</c:v>
                </c:pt>
                <c:pt idx="2">
                  <c:v>Singapore</c:v>
                </c:pt>
                <c:pt idx="3">
                  <c:v>Sri Lanka</c:v>
                </c:pt>
                <c:pt idx="4">
                  <c:v>Indonesia</c:v>
                </c:pt>
                <c:pt idx="5">
                  <c:v>Philippines</c:v>
                </c:pt>
                <c:pt idx="6">
                  <c:v>Australia</c:v>
                </c:pt>
                <c:pt idx="7">
                  <c:v>Turkey</c:v>
                </c:pt>
                <c:pt idx="8">
                  <c:v>New Zealand</c:v>
                </c:pt>
                <c:pt idx="9">
                  <c:v>Brazil</c:v>
                </c:pt>
                <c:pt idx="10">
                  <c:v>United Arab Emirates</c:v>
                </c:pt>
                <c:pt idx="11">
                  <c:v>South Africa</c:v>
                </c:pt>
                <c:pt idx="12">
                  <c:v>United Kingdom</c:v>
                </c:pt>
                <c:pt idx="13">
                  <c:v>United States of America</c:v>
                </c:pt>
                <c:pt idx="14">
                  <c:v>India</c:v>
                </c:pt>
              </c:strCache>
            </c:strRef>
          </c:cat>
          <c:val>
            <c:numRef>
              <c:f>Objective!$B$4:$B$19</c:f>
              <c:numCache>
                <c:formatCode>General</c:formatCode>
                <c:ptCount val="15"/>
                <c:pt idx="0">
                  <c:v>4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21</c:v>
                </c:pt>
                <c:pt idx="5">
                  <c:v>22</c:v>
                </c:pt>
                <c:pt idx="6">
                  <c:v>24</c:v>
                </c:pt>
                <c:pt idx="7">
                  <c:v>34</c:v>
                </c:pt>
                <c:pt idx="8">
                  <c:v>40</c:v>
                </c:pt>
                <c:pt idx="9">
                  <c:v>60</c:v>
                </c:pt>
                <c:pt idx="10">
                  <c:v>60</c:v>
                </c:pt>
                <c:pt idx="11">
                  <c:v>60</c:v>
                </c:pt>
                <c:pt idx="12">
                  <c:v>80</c:v>
                </c:pt>
                <c:pt idx="13">
                  <c:v>425</c:v>
                </c:pt>
                <c:pt idx="14">
                  <c:v>8652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08-4336-A12C-45AD6EA225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263823327"/>
        <c:axId val="1194462143"/>
      </c:barChart>
      <c:catAx>
        <c:axId val="126382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462143"/>
        <c:crosses val="autoZero"/>
        <c:auto val="1"/>
        <c:lblAlgn val="ctr"/>
        <c:lblOffset val="100"/>
        <c:noMultiLvlLbl val="0"/>
      </c:catAx>
      <c:valAx>
        <c:axId val="1194462143"/>
        <c:scaling>
          <c:orientation val="minMax"/>
          <c:max val="9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823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(1).xlsx]Objective!PivotTable5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 of Restaurant Vs Opening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bg1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tint val="96000"/>
                    <a:lumMod val="104000"/>
                  </a:schemeClr>
                </a:gs>
                <a:gs pos="100000">
                  <a:schemeClr val="accent1">
                    <a:shade val="98000"/>
                    <a:lumMod val="94000"/>
                  </a:schemeClr>
                </a:gs>
              </a:gsLst>
              <a:lin ang="5400000" scaled="0"/>
            </a:gradFill>
            <a:ln w="9525">
              <a:solidFill>
                <a:schemeClr val="bg1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bg1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</c:pivotFmt>
      <c:pivotFmt>
        <c:idx val="4"/>
        <c:spPr>
          <a:gradFill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bg1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tint val="96000"/>
                    <a:lumMod val="104000"/>
                  </a:schemeClr>
                </a:gs>
                <a:gs pos="100000">
                  <a:schemeClr val="accent1">
                    <a:shade val="98000"/>
                    <a:lumMod val="94000"/>
                  </a:schemeClr>
                </a:gs>
              </a:gsLst>
              <a:lin ang="5400000" scaled="0"/>
            </a:gradFill>
            <a:ln w="9525">
              <a:solidFill>
                <a:schemeClr val="bg1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chemeClr val="bg1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</c:pivotFmt>
      <c:pivotFmt>
        <c:idx val="6"/>
        <c:spPr>
          <a:gradFill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rgbClr val="FFFF00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solidFill>
              <a:srgbClr val="FFFF00"/>
            </a:solidFill>
            <a:ln w="9525">
              <a:solidFill>
                <a:srgbClr val="FFFF00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solidFill>
              <a:schemeClr val="accent3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rgbClr val="FFFF00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solidFill>
              <a:srgbClr val="FFFF00"/>
            </a:solidFill>
            <a:ln w="9525">
              <a:solidFill>
                <a:srgbClr val="FFFF00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</c:pivotFmt>
      <c:pivotFmt>
        <c:idx val="8"/>
        <c:spPr>
          <a:gradFill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rgbClr val="FFFF00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solidFill>
              <a:srgbClr val="FFFF00"/>
            </a:solidFill>
            <a:ln w="9525">
              <a:solidFill>
                <a:srgbClr val="FFFF00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solidFill>
              <a:schemeClr val="accent3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96000"/>
                  <a:lumMod val="104000"/>
                </a:schemeClr>
              </a:gs>
              <a:gs pos="100000">
                <a:schemeClr val="accent1">
                  <a:shade val="98000"/>
                  <a:lumMod val="94000"/>
                </a:schemeClr>
              </a:gs>
            </a:gsLst>
            <a:lin ang="5400000" scaled="0"/>
          </a:gradFill>
          <a:ln w="34925" cap="rnd">
            <a:solidFill>
              <a:srgbClr val="FFFF00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solidFill>
              <a:srgbClr val="FFFF00"/>
            </a:solidFill>
            <a:ln w="9525">
              <a:solidFill>
                <a:srgbClr val="FFFF00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</c:pivotFmt>
      <c:pivotFmt>
        <c:idx val="10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34925" cap="rnd">
            <a:solidFill>
              <a:srgbClr val="FFFF00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solidFill>
              <a:srgbClr val="FFFF00"/>
            </a:solidFill>
            <a:ln w="9525">
              <a:solidFill>
                <a:srgbClr val="FFFF00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solidFill>
              <a:schemeClr val="accent3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34925" cap="rnd">
            <a:solidFill>
              <a:srgbClr val="FFFF00"/>
            </a:solidFill>
            <a:round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solidFill>
              <a:srgbClr val="FFFF00"/>
            </a:solidFill>
            <a:ln w="9525">
              <a:solidFill>
                <a:srgbClr val="FFFF00"/>
              </a:solidFill>
              <a:round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</c:pivotFmt>
    </c:pivotFmts>
    <c:plotArea>
      <c:layout>
        <c:manualLayout>
          <c:layoutTarget val="inner"/>
          <c:xMode val="edge"/>
          <c:yMode val="edge"/>
          <c:x val="6.1594493257500847E-2"/>
          <c:y val="0.26574272230663093"/>
          <c:w val="0.93682050669772732"/>
          <c:h val="0.5786417758393223"/>
        </c:manualLayout>
      </c:layout>
      <c:lineChart>
        <c:grouping val="standard"/>
        <c:varyColors val="0"/>
        <c:ser>
          <c:idx val="0"/>
          <c:order val="0"/>
          <c:tx>
            <c:strRef>
              <c:f>Objective!$J$2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B54-41B1-B3C6-6F3844EAA80E}"/>
              </c:ext>
            </c:extLst>
          </c:dPt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Objective!$I$3:$I$12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Objective!$J$3:$J$12</c:f>
              <c:numCache>
                <c:formatCode>General</c:formatCode>
                <c:ptCount val="9"/>
                <c:pt idx="0">
                  <c:v>1080</c:v>
                </c:pt>
                <c:pt idx="1">
                  <c:v>1098</c:v>
                </c:pt>
                <c:pt idx="2">
                  <c:v>1022</c:v>
                </c:pt>
                <c:pt idx="3">
                  <c:v>1061</c:v>
                </c:pt>
                <c:pt idx="4">
                  <c:v>1051</c:v>
                </c:pt>
                <c:pt idx="5">
                  <c:v>1024</c:v>
                </c:pt>
                <c:pt idx="6">
                  <c:v>1027</c:v>
                </c:pt>
                <c:pt idx="7">
                  <c:v>1086</c:v>
                </c:pt>
                <c:pt idx="8">
                  <c:v>1102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B54-41B1-B3C6-6F3844EAA80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783309632"/>
        <c:axId val="1849101968"/>
      </c:lineChart>
      <c:catAx>
        <c:axId val="178330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101968"/>
        <c:crosses val="autoZero"/>
        <c:auto val="1"/>
        <c:lblAlgn val="ctr"/>
        <c:lblOffset val="100"/>
        <c:noMultiLvlLbl val="0"/>
      </c:catAx>
      <c:valAx>
        <c:axId val="184910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3309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(1).xlsx]Objective!PivotTable2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Country Vs Average of Votes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1"/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1"/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rgbClr val="00B0F0"/>
          </a:solidFill>
          <a:ln>
            <a:noFill/>
          </a:ln>
          <a:effectLst>
            <a:outerShdw blurRad="50800" dist="50800" dir="5400000" algn="ctr" rotWithShape="0">
              <a:srgbClr val="00B0F0"/>
            </a:outerShdw>
          </a:effectLst>
        </c:spPr>
        <c:marker>
          <c:symbol val="none"/>
        </c:marker>
        <c:dLbl>
          <c:idx val="0"/>
          <c:spPr>
            <a:solidFill>
              <a:srgbClr val="00B0F0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rgbClr val="00B0F0"/>
          </a:solidFill>
          <a:ln>
            <a:noFill/>
          </a:ln>
          <a:effectLst>
            <a:outerShdw blurRad="50800" dist="50800" dir="5400000" algn="ctr" rotWithShape="0">
              <a:srgbClr val="00B0F0"/>
            </a:outerShdw>
          </a:effectLst>
        </c:spPr>
        <c:marker>
          <c:symbol val="none"/>
        </c:marker>
        <c:dLbl>
          <c:idx val="0"/>
          <c:spPr>
            <a:solidFill>
              <a:srgbClr val="00B0F0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rgbClr val="00B0F0"/>
          </a:solidFill>
          <a:ln>
            <a:noFill/>
          </a:ln>
          <a:effectLst>
            <a:outerShdw blurRad="50800" dist="50800" dir="5400000" algn="ctr" rotWithShape="0">
              <a:srgbClr val="00B0F0"/>
            </a:outerShdw>
          </a:effectLst>
        </c:spPr>
        <c:marker>
          <c:symbol val="none"/>
        </c:marker>
        <c:dLbl>
          <c:idx val="0"/>
          <c:spPr>
            <a:solidFill>
              <a:srgbClr val="00B0F0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Objective!$B$22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dk1">
                  <a:lumMod val="15000"/>
                  <a:lumOff val="85000"/>
                </a:scheme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Objective!$A$23:$A$38</c:f>
              <c:strCache>
                <c:ptCount val="15"/>
                <c:pt idx="0">
                  <c:v>Australia</c:v>
                </c:pt>
                <c:pt idx="1">
                  <c:v>Brazil</c:v>
                </c:pt>
                <c:pt idx="2">
                  <c:v>Canada</c:v>
                </c:pt>
                <c:pt idx="3">
                  <c:v>India</c:v>
                </c:pt>
                <c:pt idx="4">
                  <c:v>Indonesia</c:v>
                </c:pt>
                <c:pt idx="5">
                  <c:v>New Zealand</c:v>
                </c:pt>
                <c:pt idx="6">
                  <c:v>Philippines</c:v>
                </c:pt>
                <c:pt idx="7">
                  <c:v>Qatar</c:v>
                </c:pt>
                <c:pt idx="8">
                  <c:v>Singapore</c:v>
                </c:pt>
                <c:pt idx="9">
                  <c:v>South Africa</c:v>
                </c:pt>
                <c:pt idx="10">
                  <c:v>Sri Lanka</c:v>
                </c:pt>
                <c:pt idx="11">
                  <c:v>Turkey</c:v>
                </c:pt>
                <c:pt idx="12">
                  <c:v>United Arab Emirates</c:v>
                </c:pt>
                <c:pt idx="13">
                  <c:v>United Kingdom</c:v>
                </c:pt>
                <c:pt idx="14">
                  <c:v>United States of America</c:v>
                </c:pt>
              </c:strCache>
            </c:strRef>
          </c:cat>
          <c:val>
            <c:numRef>
              <c:f>Objective!$B$23:$B$38</c:f>
              <c:numCache>
                <c:formatCode>0.00</c:formatCode>
                <c:ptCount val="15"/>
                <c:pt idx="0">
                  <c:v>111.41666666666667</c:v>
                </c:pt>
                <c:pt idx="1">
                  <c:v>19.616666666666667</c:v>
                </c:pt>
                <c:pt idx="2">
                  <c:v>103</c:v>
                </c:pt>
                <c:pt idx="3">
                  <c:v>137.21255201109571</c:v>
                </c:pt>
                <c:pt idx="4">
                  <c:v>772.09523809523807</c:v>
                </c:pt>
                <c:pt idx="5">
                  <c:v>243.02500000000001</c:v>
                </c:pt>
                <c:pt idx="6">
                  <c:v>407.40909090909093</c:v>
                </c:pt>
                <c:pt idx="7">
                  <c:v>163.80000000000001</c:v>
                </c:pt>
                <c:pt idx="8">
                  <c:v>31.9</c:v>
                </c:pt>
                <c:pt idx="9">
                  <c:v>315.16666666666669</c:v>
                </c:pt>
                <c:pt idx="10">
                  <c:v>146.44999999999999</c:v>
                </c:pt>
                <c:pt idx="11">
                  <c:v>431.47058823529414</c:v>
                </c:pt>
                <c:pt idx="12">
                  <c:v>493.51666666666665</c:v>
                </c:pt>
                <c:pt idx="13">
                  <c:v>205.48750000000001</c:v>
                </c:pt>
                <c:pt idx="14">
                  <c:v>428.22119815668202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84-459D-8836-4DAD168B9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655198640"/>
        <c:axId val="1849107792"/>
      </c:barChart>
      <c:catAx>
        <c:axId val="165519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107792"/>
        <c:crosses val="autoZero"/>
        <c:auto val="1"/>
        <c:lblAlgn val="ctr"/>
        <c:lblOffset val="100"/>
        <c:noMultiLvlLbl val="0"/>
      </c:catAx>
      <c:valAx>
        <c:axId val="1849107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198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Average of Rating And Average_Cost_for_two(Rs.)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2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 Subjective2'!$AY$34</c:f>
              <c:strCache>
                <c:ptCount val="1"/>
                <c:pt idx="0">
                  <c:v>Average of Average_Cost_for_two(Rs.)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70000"/>
                  <a:lumMod val="104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' Subjective2'!$AX$35:$AX$1859</c:f>
              <c:numCache>
                <c:formatCode>0.00</c:formatCode>
                <c:ptCount val="1825"/>
                <c:pt idx="0">
                  <c:v>1.4750000000000001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4.7</c:v>
                </c:pt>
                <c:pt idx="5">
                  <c:v>4.2</c:v>
                </c:pt>
                <c:pt idx="6">
                  <c:v>3.7322580645161283</c:v>
                </c:pt>
                <c:pt idx="7">
                  <c:v>4.5999999999999996</c:v>
                </c:pt>
                <c:pt idx="8">
                  <c:v>4.5999999999999996</c:v>
                </c:pt>
                <c:pt idx="9">
                  <c:v>4.5</c:v>
                </c:pt>
                <c:pt idx="10">
                  <c:v>3.3</c:v>
                </c:pt>
                <c:pt idx="11">
                  <c:v>3.8</c:v>
                </c:pt>
                <c:pt idx="12">
                  <c:v>4.2250000000000005</c:v>
                </c:pt>
                <c:pt idx="13">
                  <c:v>1</c:v>
                </c:pt>
                <c:pt idx="14">
                  <c:v>3.7</c:v>
                </c:pt>
                <c:pt idx="15">
                  <c:v>3.8</c:v>
                </c:pt>
                <c:pt idx="16">
                  <c:v>3.85</c:v>
                </c:pt>
                <c:pt idx="17">
                  <c:v>4.9000000000000004</c:v>
                </c:pt>
                <c:pt idx="18">
                  <c:v>3.3</c:v>
                </c:pt>
                <c:pt idx="19">
                  <c:v>3.95</c:v>
                </c:pt>
                <c:pt idx="20">
                  <c:v>3.8250000000000002</c:v>
                </c:pt>
                <c:pt idx="21">
                  <c:v>3.8142857142857141</c:v>
                </c:pt>
                <c:pt idx="22">
                  <c:v>4.0333333333333332</c:v>
                </c:pt>
                <c:pt idx="23">
                  <c:v>4.3</c:v>
                </c:pt>
                <c:pt idx="24">
                  <c:v>3.4</c:v>
                </c:pt>
                <c:pt idx="25">
                  <c:v>4</c:v>
                </c:pt>
                <c:pt idx="26">
                  <c:v>4.2</c:v>
                </c:pt>
                <c:pt idx="27">
                  <c:v>4.4000000000000004</c:v>
                </c:pt>
                <c:pt idx="28">
                  <c:v>4</c:v>
                </c:pt>
                <c:pt idx="29">
                  <c:v>4.0769230769230766</c:v>
                </c:pt>
                <c:pt idx="30">
                  <c:v>4.7</c:v>
                </c:pt>
                <c:pt idx="31">
                  <c:v>3.8</c:v>
                </c:pt>
                <c:pt idx="32">
                  <c:v>4.5999999999999996</c:v>
                </c:pt>
                <c:pt idx="33">
                  <c:v>4.9000000000000004</c:v>
                </c:pt>
                <c:pt idx="34">
                  <c:v>3.7</c:v>
                </c:pt>
                <c:pt idx="35">
                  <c:v>3.85</c:v>
                </c:pt>
                <c:pt idx="36">
                  <c:v>4.2</c:v>
                </c:pt>
                <c:pt idx="37">
                  <c:v>4.9000000000000004</c:v>
                </c:pt>
                <c:pt idx="38">
                  <c:v>2.5</c:v>
                </c:pt>
                <c:pt idx="39">
                  <c:v>3.5</c:v>
                </c:pt>
                <c:pt idx="40">
                  <c:v>3.7</c:v>
                </c:pt>
                <c:pt idx="41">
                  <c:v>4.9000000000000004</c:v>
                </c:pt>
                <c:pt idx="42">
                  <c:v>4.5999999999999996</c:v>
                </c:pt>
                <c:pt idx="43">
                  <c:v>3.8</c:v>
                </c:pt>
                <c:pt idx="44">
                  <c:v>3.7</c:v>
                </c:pt>
                <c:pt idx="45">
                  <c:v>3.7</c:v>
                </c:pt>
                <c:pt idx="46">
                  <c:v>3.7</c:v>
                </c:pt>
                <c:pt idx="47">
                  <c:v>4.6500000000000004</c:v>
                </c:pt>
                <c:pt idx="48">
                  <c:v>3.9</c:v>
                </c:pt>
                <c:pt idx="49">
                  <c:v>4.7</c:v>
                </c:pt>
                <c:pt idx="50">
                  <c:v>4.3</c:v>
                </c:pt>
                <c:pt idx="51">
                  <c:v>4.2</c:v>
                </c:pt>
                <c:pt idx="52">
                  <c:v>3.5</c:v>
                </c:pt>
                <c:pt idx="53">
                  <c:v>4.2</c:v>
                </c:pt>
                <c:pt idx="54">
                  <c:v>3.35</c:v>
                </c:pt>
                <c:pt idx="55">
                  <c:v>2.2571428571428571</c:v>
                </c:pt>
                <c:pt idx="56">
                  <c:v>4</c:v>
                </c:pt>
                <c:pt idx="57">
                  <c:v>3.3</c:v>
                </c:pt>
                <c:pt idx="58">
                  <c:v>2.9322580645161294</c:v>
                </c:pt>
                <c:pt idx="59">
                  <c:v>4.2</c:v>
                </c:pt>
                <c:pt idx="60">
                  <c:v>3.3</c:v>
                </c:pt>
                <c:pt idx="61">
                  <c:v>3.7</c:v>
                </c:pt>
                <c:pt idx="62">
                  <c:v>3.7</c:v>
                </c:pt>
                <c:pt idx="63">
                  <c:v>4</c:v>
                </c:pt>
                <c:pt idx="64">
                  <c:v>4</c:v>
                </c:pt>
                <c:pt idx="65">
                  <c:v>4.5</c:v>
                </c:pt>
                <c:pt idx="66">
                  <c:v>4.2</c:v>
                </c:pt>
                <c:pt idx="67">
                  <c:v>3.6</c:v>
                </c:pt>
                <c:pt idx="68">
                  <c:v>3.8</c:v>
                </c:pt>
                <c:pt idx="69">
                  <c:v>3.02</c:v>
                </c:pt>
                <c:pt idx="70">
                  <c:v>3.8</c:v>
                </c:pt>
                <c:pt idx="71">
                  <c:v>3.6</c:v>
                </c:pt>
                <c:pt idx="72">
                  <c:v>4.0999999999999996</c:v>
                </c:pt>
                <c:pt idx="73">
                  <c:v>3.7</c:v>
                </c:pt>
                <c:pt idx="74">
                  <c:v>3.5</c:v>
                </c:pt>
                <c:pt idx="75">
                  <c:v>1</c:v>
                </c:pt>
                <c:pt idx="76">
                  <c:v>3.6</c:v>
                </c:pt>
                <c:pt idx="77">
                  <c:v>4.2</c:v>
                </c:pt>
                <c:pt idx="78">
                  <c:v>3.9666666666666663</c:v>
                </c:pt>
                <c:pt idx="79">
                  <c:v>3.8499999999999996</c:v>
                </c:pt>
                <c:pt idx="80">
                  <c:v>3.2</c:v>
                </c:pt>
                <c:pt idx="81">
                  <c:v>4.5999999999999996</c:v>
                </c:pt>
                <c:pt idx="82">
                  <c:v>3.7</c:v>
                </c:pt>
                <c:pt idx="83">
                  <c:v>3.4666666666666663</c:v>
                </c:pt>
                <c:pt idx="84">
                  <c:v>3.9</c:v>
                </c:pt>
                <c:pt idx="85">
                  <c:v>4.2</c:v>
                </c:pt>
                <c:pt idx="86">
                  <c:v>4</c:v>
                </c:pt>
                <c:pt idx="87">
                  <c:v>3.7</c:v>
                </c:pt>
                <c:pt idx="88">
                  <c:v>3.8</c:v>
                </c:pt>
                <c:pt idx="89">
                  <c:v>3.7</c:v>
                </c:pt>
                <c:pt idx="90">
                  <c:v>4.166666666666667</c:v>
                </c:pt>
                <c:pt idx="91">
                  <c:v>4.7</c:v>
                </c:pt>
                <c:pt idx="92">
                  <c:v>4.4000000000000004</c:v>
                </c:pt>
                <c:pt idx="93">
                  <c:v>4.9000000000000004</c:v>
                </c:pt>
                <c:pt idx="94">
                  <c:v>4.0999999999999996</c:v>
                </c:pt>
                <c:pt idx="95">
                  <c:v>4.5999999999999996</c:v>
                </c:pt>
                <c:pt idx="96">
                  <c:v>3.5</c:v>
                </c:pt>
                <c:pt idx="97">
                  <c:v>4.4000000000000004</c:v>
                </c:pt>
                <c:pt idx="98">
                  <c:v>3.8374999999999999</c:v>
                </c:pt>
                <c:pt idx="99">
                  <c:v>4</c:v>
                </c:pt>
                <c:pt idx="100">
                  <c:v>4.2250000000000005</c:v>
                </c:pt>
                <c:pt idx="101">
                  <c:v>4.5</c:v>
                </c:pt>
                <c:pt idx="102">
                  <c:v>3.8333333333333335</c:v>
                </c:pt>
                <c:pt idx="103">
                  <c:v>4.0999999999999996</c:v>
                </c:pt>
                <c:pt idx="104">
                  <c:v>3.8</c:v>
                </c:pt>
                <c:pt idx="105">
                  <c:v>2.5999999999999996</c:v>
                </c:pt>
                <c:pt idx="106">
                  <c:v>3.4</c:v>
                </c:pt>
                <c:pt idx="107">
                  <c:v>3.5</c:v>
                </c:pt>
                <c:pt idx="108">
                  <c:v>3.6</c:v>
                </c:pt>
                <c:pt idx="109">
                  <c:v>3.7</c:v>
                </c:pt>
                <c:pt idx="110">
                  <c:v>3.1</c:v>
                </c:pt>
                <c:pt idx="111">
                  <c:v>3.5</c:v>
                </c:pt>
                <c:pt idx="112">
                  <c:v>4.2</c:v>
                </c:pt>
                <c:pt idx="113">
                  <c:v>2.9</c:v>
                </c:pt>
                <c:pt idx="114">
                  <c:v>4.5</c:v>
                </c:pt>
                <c:pt idx="115">
                  <c:v>3.4222222222222221</c:v>
                </c:pt>
                <c:pt idx="116">
                  <c:v>4.2</c:v>
                </c:pt>
                <c:pt idx="117">
                  <c:v>3.5</c:v>
                </c:pt>
                <c:pt idx="118">
                  <c:v>2.8</c:v>
                </c:pt>
                <c:pt idx="119">
                  <c:v>4.2</c:v>
                </c:pt>
                <c:pt idx="120">
                  <c:v>4.5999999999999996</c:v>
                </c:pt>
                <c:pt idx="121">
                  <c:v>3.4899999999999998</c:v>
                </c:pt>
                <c:pt idx="122">
                  <c:v>4.2</c:v>
                </c:pt>
                <c:pt idx="123">
                  <c:v>3.8</c:v>
                </c:pt>
                <c:pt idx="124">
                  <c:v>4.0999999999999996</c:v>
                </c:pt>
                <c:pt idx="125">
                  <c:v>4.7</c:v>
                </c:pt>
                <c:pt idx="126">
                  <c:v>3.8</c:v>
                </c:pt>
                <c:pt idx="127">
                  <c:v>4.2</c:v>
                </c:pt>
                <c:pt idx="128">
                  <c:v>4.0999999999999996</c:v>
                </c:pt>
                <c:pt idx="129">
                  <c:v>3.9</c:v>
                </c:pt>
                <c:pt idx="130">
                  <c:v>3.5</c:v>
                </c:pt>
                <c:pt idx="131">
                  <c:v>4.5</c:v>
                </c:pt>
                <c:pt idx="132">
                  <c:v>3</c:v>
                </c:pt>
                <c:pt idx="133">
                  <c:v>3.8</c:v>
                </c:pt>
                <c:pt idx="134">
                  <c:v>3.95</c:v>
                </c:pt>
                <c:pt idx="135">
                  <c:v>4.2</c:v>
                </c:pt>
                <c:pt idx="136">
                  <c:v>4.5999999999999996</c:v>
                </c:pt>
                <c:pt idx="137">
                  <c:v>3.1</c:v>
                </c:pt>
                <c:pt idx="138">
                  <c:v>3.9</c:v>
                </c:pt>
                <c:pt idx="139">
                  <c:v>4.0999999999999996</c:v>
                </c:pt>
                <c:pt idx="140">
                  <c:v>4.2</c:v>
                </c:pt>
                <c:pt idx="141">
                  <c:v>4.4000000000000004</c:v>
                </c:pt>
                <c:pt idx="142">
                  <c:v>4.4000000000000004</c:v>
                </c:pt>
                <c:pt idx="143">
                  <c:v>3.9499999999999997</c:v>
                </c:pt>
                <c:pt idx="144">
                  <c:v>3.5</c:v>
                </c:pt>
                <c:pt idx="145">
                  <c:v>2.9</c:v>
                </c:pt>
                <c:pt idx="146">
                  <c:v>1</c:v>
                </c:pt>
                <c:pt idx="147">
                  <c:v>4.0999999999999996</c:v>
                </c:pt>
                <c:pt idx="148">
                  <c:v>4.0999999999999996</c:v>
                </c:pt>
                <c:pt idx="149">
                  <c:v>4.5</c:v>
                </c:pt>
                <c:pt idx="150">
                  <c:v>4.3</c:v>
                </c:pt>
                <c:pt idx="151">
                  <c:v>4.0999999999999996</c:v>
                </c:pt>
                <c:pt idx="152">
                  <c:v>3.6</c:v>
                </c:pt>
                <c:pt idx="153">
                  <c:v>3.9666666666666668</c:v>
                </c:pt>
                <c:pt idx="154">
                  <c:v>4.166666666666667</c:v>
                </c:pt>
                <c:pt idx="155">
                  <c:v>3.1</c:v>
                </c:pt>
                <c:pt idx="156">
                  <c:v>4</c:v>
                </c:pt>
                <c:pt idx="157">
                  <c:v>3.8</c:v>
                </c:pt>
                <c:pt idx="158">
                  <c:v>4.4000000000000004</c:v>
                </c:pt>
                <c:pt idx="159">
                  <c:v>3.9</c:v>
                </c:pt>
                <c:pt idx="160">
                  <c:v>1</c:v>
                </c:pt>
                <c:pt idx="161">
                  <c:v>3.15</c:v>
                </c:pt>
                <c:pt idx="162">
                  <c:v>4.0999999999999996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3.8</c:v>
                </c:pt>
                <c:pt idx="168">
                  <c:v>2.3279816513761458</c:v>
                </c:pt>
                <c:pt idx="169">
                  <c:v>4.2</c:v>
                </c:pt>
                <c:pt idx="170">
                  <c:v>3.4</c:v>
                </c:pt>
                <c:pt idx="171">
                  <c:v>3.6</c:v>
                </c:pt>
                <c:pt idx="172">
                  <c:v>3.9</c:v>
                </c:pt>
                <c:pt idx="173">
                  <c:v>4.3</c:v>
                </c:pt>
                <c:pt idx="174">
                  <c:v>2.04</c:v>
                </c:pt>
                <c:pt idx="175">
                  <c:v>3.5333333333333337</c:v>
                </c:pt>
                <c:pt idx="176">
                  <c:v>1</c:v>
                </c:pt>
                <c:pt idx="177">
                  <c:v>2.6352941176470606</c:v>
                </c:pt>
                <c:pt idx="178">
                  <c:v>3.1</c:v>
                </c:pt>
                <c:pt idx="179">
                  <c:v>3.6333333333333329</c:v>
                </c:pt>
                <c:pt idx="180">
                  <c:v>4</c:v>
                </c:pt>
                <c:pt idx="181">
                  <c:v>3.4000000000000004</c:v>
                </c:pt>
                <c:pt idx="182">
                  <c:v>3.3984126984126988</c:v>
                </c:pt>
                <c:pt idx="183">
                  <c:v>4.2</c:v>
                </c:pt>
                <c:pt idx="184">
                  <c:v>1</c:v>
                </c:pt>
                <c:pt idx="185">
                  <c:v>3.5</c:v>
                </c:pt>
                <c:pt idx="186">
                  <c:v>3.6</c:v>
                </c:pt>
                <c:pt idx="187">
                  <c:v>3.4</c:v>
                </c:pt>
                <c:pt idx="188">
                  <c:v>3.4</c:v>
                </c:pt>
                <c:pt idx="189">
                  <c:v>1</c:v>
                </c:pt>
                <c:pt idx="190">
                  <c:v>3.4</c:v>
                </c:pt>
                <c:pt idx="191">
                  <c:v>3.5</c:v>
                </c:pt>
                <c:pt idx="192">
                  <c:v>2.6675925925925932</c:v>
                </c:pt>
                <c:pt idx="193">
                  <c:v>3.4</c:v>
                </c:pt>
                <c:pt idx="194">
                  <c:v>2.75</c:v>
                </c:pt>
                <c:pt idx="195">
                  <c:v>2.6999999999999997</c:v>
                </c:pt>
                <c:pt idx="196">
                  <c:v>3.1</c:v>
                </c:pt>
                <c:pt idx="197">
                  <c:v>2.9</c:v>
                </c:pt>
                <c:pt idx="198">
                  <c:v>4.0999999999999996</c:v>
                </c:pt>
                <c:pt idx="199">
                  <c:v>1</c:v>
                </c:pt>
                <c:pt idx="200">
                  <c:v>2.8666666666666667</c:v>
                </c:pt>
                <c:pt idx="201">
                  <c:v>2.9</c:v>
                </c:pt>
                <c:pt idx="202">
                  <c:v>1.6666666666666667</c:v>
                </c:pt>
                <c:pt idx="203">
                  <c:v>2.9</c:v>
                </c:pt>
                <c:pt idx="204">
                  <c:v>1</c:v>
                </c:pt>
                <c:pt idx="205">
                  <c:v>1</c:v>
                </c:pt>
                <c:pt idx="206">
                  <c:v>4.4000000000000004</c:v>
                </c:pt>
                <c:pt idx="207">
                  <c:v>3.2</c:v>
                </c:pt>
                <c:pt idx="208">
                  <c:v>4.2333333333333334</c:v>
                </c:pt>
                <c:pt idx="209">
                  <c:v>2.2999999999999998</c:v>
                </c:pt>
                <c:pt idx="210">
                  <c:v>3.8</c:v>
                </c:pt>
                <c:pt idx="211">
                  <c:v>4</c:v>
                </c:pt>
                <c:pt idx="212">
                  <c:v>4.0999999999999996</c:v>
                </c:pt>
                <c:pt idx="213">
                  <c:v>3.5</c:v>
                </c:pt>
                <c:pt idx="214">
                  <c:v>3.9777777777777774</c:v>
                </c:pt>
                <c:pt idx="215">
                  <c:v>4.9000000000000004</c:v>
                </c:pt>
                <c:pt idx="216">
                  <c:v>4.5</c:v>
                </c:pt>
                <c:pt idx="217">
                  <c:v>3.6999999999999997</c:v>
                </c:pt>
                <c:pt idx="218">
                  <c:v>4.5</c:v>
                </c:pt>
                <c:pt idx="219">
                  <c:v>4.5999999999999996</c:v>
                </c:pt>
                <c:pt idx="220">
                  <c:v>4.3</c:v>
                </c:pt>
                <c:pt idx="221">
                  <c:v>4.0999999999999996</c:v>
                </c:pt>
                <c:pt idx="222">
                  <c:v>4</c:v>
                </c:pt>
                <c:pt idx="223">
                  <c:v>3.62</c:v>
                </c:pt>
                <c:pt idx="224">
                  <c:v>1</c:v>
                </c:pt>
                <c:pt idx="225">
                  <c:v>3.2</c:v>
                </c:pt>
                <c:pt idx="226">
                  <c:v>2.5333333333333332</c:v>
                </c:pt>
                <c:pt idx="227">
                  <c:v>3.7</c:v>
                </c:pt>
                <c:pt idx="228">
                  <c:v>4.0999999999999996</c:v>
                </c:pt>
                <c:pt idx="229">
                  <c:v>3.9</c:v>
                </c:pt>
                <c:pt idx="230">
                  <c:v>2.7611111111111111</c:v>
                </c:pt>
                <c:pt idx="231">
                  <c:v>4.5</c:v>
                </c:pt>
                <c:pt idx="232">
                  <c:v>2.2999999999999998</c:v>
                </c:pt>
                <c:pt idx="233">
                  <c:v>2.666666666666667</c:v>
                </c:pt>
                <c:pt idx="234">
                  <c:v>1</c:v>
                </c:pt>
                <c:pt idx="235">
                  <c:v>3.1</c:v>
                </c:pt>
                <c:pt idx="236">
                  <c:v>4.8</c:v>
                </c:pt>
                <c:pt idx="237">
                  <c:v>3.1</c:v>
                </c:pt>
                <c:pt idx="238">
                  <c:v>4.3</c:v>
                </c:pt>
                <c:pt idx="239">
                  <c:v>4.3</c:v>
                </c:pt>
                <c:pt idx="240">
                  <c:v>3.2</c:v>
                </c:pt>
                <c:pt idx="241">
                  <c:v>3.4333333333333336</c:v>
                </c:pt>
                <c:pt idx="242">
                  <c:v>4</c:v>
                </c:pt>
                <c:pt idx="243">
                  <c:v>1.9722222222222223</c:v>
                </c:pt>
                <c:pt idx="244">
                  <c:v>4</c:v>
                </c:pt>
                <c:pt idx="245">
                  <c:v>2.8</c:v>
                </c:pt>
                <c:pt idx="246">
                  <c:v>3.5285714285714289</c:v>
                </c:pt>
                <c:pt idx="247">
                  <c:v>3.2</c:v>
                </c:pt>
                <c:pt idx="248">
                  <c:v>3.4</c:v>
                </c:pt>
                <c:pt idx="249">
                  <c:v>2.4235294117647062</c:v>
                </c:pt>
                <c:pt idx="250">
                  <c:v>3.7</c:v>
                </c:pt>
                <c:pt idx="251">
                  <c:v>2.6499999999999995</c:v>
                </c:pt>
                <c:pt idx="252">
                  <c:v>4.5999999999999996</c:v>
                </c:pt>
                <c:pt idx="253">
                  <c:v>2.7</c:v>
                </c:pt>
                <c:pt idx="254">
                  <c:v>3.9666666666666663</c:v>
                </c:pt>
                <c:pt idx="255">
                  <c:v>3.4400000000000004</c:v>
                </c:pt>
                <c:pt idx="256">
                  <c:v>1</c:v>
                </c:pt>
                <c:pt idx="257">
                  <c:v>3.5222222222222221</c:v>
                </c:pt>
                <c:pt idx="258">
                  <c:v>4.6750000000000007</c:v>
                </c:pt>
                <c:pt idx="259">
                  <c:v>4.5999999999999996</c:v>
                </c:pt>
                <c:pt idx="260">
                  <c:v>1</c:v>
                </c:pt>
                <c:pt idx="261">
                  <c:v>3.9</c:v>
                </c:pt>
                <c:pt idx="262">
                  <c:v>4.5999999999999996</c:v>
                </c:pt>
                <c:pt idx="263">
                  <c:v>4.3</c:v>
                </c:pt>
                <c:pt idx="264">
                  <c:v>1</c:v>
                </c:pt>
                <c:pt idx="265">
                  <c:v>4.4000000000000004</c:v>
                </c:pt>
                <c:pt idx="266">
                  <c:v>4.2</c:v>
                </c:pt>
                <c:pt idx="267">
                  <c:v>4.5999999999999996</c:v>
                </c:pt>
                <c:pt idx="268">
                  <c:v>3.9</c:v>
                </c:pt>
                <c:pt idx="269">
                  <c:v>3.6666666666666665</c:v>
                </c:pt>
                <c:pt idx="270">
                  <c:v>3.7</c:v>
                </c:pt>
                <c:pt idx="271">
                  <c:v>4.0999999999999996</c:v>
                </c:pt>
                <c:pt idx="272">
                  <c:v>3.7</c:v>
                </c:pt>
                <c:pt idx="273">
                  <c:v>3.7</c:v>
                </c:pt>
                <c:pt idx="274">
                  <c:v>3.6</c:v>
                </c:pt>
                <c:pt idx="275">
                  <c:v>4.3</c:v>
                </c:pt>
                <c:pt idx="276">
                  <c:v>3.7</c:v>
                </c:pt>
                <c:pt idx="277">
                  <c:v>3.8</c:v>
                </c:pt>
                <c:pt idx="278">
                  <c:v>4.5</c:v>
                </c:pt>
                <c:pt idx="279">
                  <c:v>4</c:v>
                </c:pt>
                <c:pt idx="280">
                  <c:v>4.0999999999999996</c:v>
                </c:pt>
                <c:pt idx="281">
                  <c:v>3.5</c:v>
                </c:pt>
                <c:pt idx="282">
                  <c:v>4.4000000000000004</c:v>
                </c:pt>
                <c:pt idx="283">
                  <c:v>4.4000000000000004</c:v>
                </c:pt>
                <c:pt idx="284">
                  <c:v>4.2</c:v>
                </c:pt>
                <c:pt idx="285">
                  <c:v>4.3666666666666663</c:v>
                </c:pt>
                <c:pt idx="286">
                  <c:v>4.0999999999999996</c:v>
                </c:pt>
                <c:pt idx="287">
                  <c:v>4.0999999999999996</c:v>
                </c:pt>
                <c:pt idx="288">
                  <c:v>3.8</c:v>
                </c:pt>
                <c:pt idx="289">
                  <c:v>3.8</c:v>
                </c:pt>
                <c:pt idx="290">
                  <c:v>4.3</c:v>
                </c:pt>
                <c:pt idx="291">
                  <c:v>4.4000000000000004</c:v>
                </c:pt>
                <c:pt idx="292">
                  <c:v>4.0999999999999996</c:v>
                </c:pt>
                <c:pt idx="293">
                  <c:v>4</c:v>
                </c:pt>
                <c:pt idx="294">
                  <c:v>4.45</c:v>
                </c:pt>
                <c:pt idx="295">
                  <c:v>4.0333333333333341</c:v>
                </c:pt>
                <c:pt idx="296">
                  <c:v>3.8</c:v>
                </c:pt>
                <c:pt idx="297">
                  <c:v>3.85</c:v>
                </c:pt>
                <c:pt idx="298">
                  <c:v>4.5</c:v>
                </c:pt>
                <c:pt idx="299">
                  <c:v>4.0999999999999996</c:v>
                </c:pt>
                <c:pt idx="300">
                  <c:v>3.95</c:v>
                </c:pt>
                <c:pt idx="301">
                  <c:v>3.8</c:v>
                </c:pt>
                <c:pt idx="302">
                  <c:v>4.9000000000000004</c:v>
                </c:pt>
                <c:pt idx="303">
                  <c:v>3.8</c:v>
                </c:pt>
                <c:pt idx="304">
                  <c:v>3.7</c:v>
                </c:pt>
                <c:pt idx="305">
                  <c:v>3.9</c:v>
                </c:pt>
                <c:pt idx="306">
                  <c:v>4.5</c:v>
                </c:pt>
                <c:pt idx="307">
                  <c:v>3.272727272727272</c:v>
                </c:pt>
                <c:pt idx="308">
                  <c:v>3.6</c:v>
                </c:pt>
                <c:pt idx="309">
                  <c:v>4.2</c:v>
                </c:pt>
                <c:pt idx="310">
                  <c:v>3.262790697674419</c:v>
                </c:pt>
                <c:pt idx="311">
                  <c:v>2.4666666666666668</c:v>
                </c:pt>
                <c:pt idx="312">
                  <c:v>3</c:v>
                </c:pt>
                <c:pt idx="313">
                  <c:v>4</c:v>
                </c:pt>
                <c:pt idx="314">
                  <c:v>3.6</c:v>
                </c:pt>
                <c:pt idx="315">
                  <c:v>4</c:v>
                </c:pt>
                <c:pt idx="316">
                  <c:v>2.2000000000000002</c:v>
                </c:pt>
                <c:pt idx="317">
                  <c:v>3.9</c:v>
                </c:pt>
                <c:pt idx="318">
                  <c:v>4</c:v>
                </c:pt>
                <c:pt idx="319">
                  <c:v>4.3</c:v>
                </c:pt>
                <c:pt idx="320">
                  <c:v>3.6</c:v>
                </c:pt>
                <c:pt idx="321">
                  <c:v>3.9</c:v>
                </c:pt>
                <c:pt idx="322">
                  <c:v>4.3</c:v>
                </c:pt>
                <c:pt idx="323">
                  <c:v>1</c:v>
                </c:pt>
                <c:pt idx="324">
                  <c:v>3.55</c:v>
                </c:pt>
                <c:pt idx="325">
                  <c:v>4.4000000000000004</c:v>
                </c:pt>
                <c:pt idx="326">
                  <c:v>4</c:v>
                </c:pt>
                <c:pt idx="327">
                  <c:v>3.5333333333333337</c:v>
                </c:pt>
                <c:pt idx="328">
                  <c:v>4.0999999999999996</c:v>
                </c:pt>
                <c:pt idx="329">
                  <c:v>3.8666666666666667</c:v>
                </c:pt>
                <c:pt idx="330">
                  <c:v>3.4</c:v>
                </c:pt>
                <c:pt idx="331">
                  <c:v>3.0481605351170562</c:v>
                </c:pt>
                <c:pt idx="332">
                  <c:v>4.5999999999999996</c:v>
                </c:pt>
                <c:pt idx="333">
                  <c:v>3.9</c:v>
                </c:pt>
                <c:pt idx="334">
                  <c:v>3.6</c:v>
                </c:pt>
                <c:pt idx="335">
                  <c:v>3.7</c:v>
                </c:pt>
                <c:pt idx="336">
                  <c:v>4</c:v>
                </c:pt>
                <c:pt idx="337">
                  <c:v>4.0999999999999996</c:v>
                </c:pt>
                <c:pt idx="338">
                  <c:v>3.6</c:v>
                </c:pt>
                <c:pt idx="339">
                  <c:v>3.7</c:v>
                </c:pt>
                <c:pt idx="340">
                  <c:v>3.8</c:v>
                </c:pt>
                <c:pt idx="341">
                  <c:v>3.1</c:v>
                </c:pt>
                <c:pt idx="342">
                  <c:v>4.2</c:v>
                </c:pt>
                <c:pt idx="343">
                  <c:v>3.7</c:v>
                </c:pt>
                <c:pt idx="344">
                  <c:v>3.1937500000000001</c:v>
                </c:pt>
                <c:pt idx="345">
                  <c:v>4.4000000000000004</c:v>
                </c:pt>
                <c:pt idx="346">
                  <c:v>4.166666666666667</c:v>
                </c:pt>
                <c:pt idx="347">
                  <c:v>2.2000000000000002</c:v>
                </c:pt>
                <c:pt idx="348">
                  <c:v>4.0999999999999996</c:v>
                </c:pt>
                <c:pt idx="349">
                  <c:v>4.0999999999999996</c:v>
                </c:pt>
                <c:pt idx="350">
                  <c:v>4</c:v>
                </c:pt>
                <c:pt idx="351">
                  <c:v>3.9</c:v>
                </c:pt>
                <c:pt idx="352">
                  <c:v>2.8333333333333335</c:v>
                </c:pt>
                <c:pt idx="353">
                  <c:v>4</c:v>
                </c:pt>
                <c:pt idx="354">
                  <c:v>3.7</c:v>
                </c:pt>
                <c:pt idx="355">
                  <c:v>4.55</c:v>
                </c:pt>
                <c:pt idx="356">
                  <c:v>3.9</c:v>
                </c:pt>
                <c:pt idx="357">
                  <c:v>4.5</c:v>
                </c:pt>
                <c:pt idx="358">
                  <c:v>3.2666666666666662</c:v>
                </c:pt>
                <c:pt idx="359">
                  <c:v>4</c:v>
                </c:pt>
                <c:pt idx="360">
                  <c:v>3.2</c:v>
                </c:pt>
                <c:pt idx="361">
                  <c:v>3.2999999999999994</c:v>
                </c:pt>
                <c:pt idx="362">
                  <c:v>3.7</c:v>
                </c:pt>
                <c:pt idx="363">
                  <c:v>3.8</c:v>
                </c:pt>
                <c:pt idx="364">
                  <c:v>2.9</c:v>
                </c:pt>
                <c:pt idx="365">
                  <c:v>3.3</c:v>
                </c:pt>
                <c:pt idx="366">
                  <c:v>4</c:v>
                </c:pt>
                <c:pt idx="367">
                  <c:v>3.8</c:v>
                </c:pt>
                <c:pt idx="368">
                  <c:v>3.4</c:v>
                </c:pt>
                <c:pt idx="369">
                  <c:v>4.2</c:v>
                </c:pt>
                <c:pt idx="370">
                  <c:v>3.6416666666666671</c:v>
                </c:pt>
                <c:pt idx="371">
                  <c:v>2.9750000000000001</c:v>
                </c:pt>
                <c:pt idx="372">
                  <c:v>4.1999999999999993</c:v>
                </c:pt>
                <c:pt idx="373">
                  <c:v>3.6</c:v>
                </c:pt>
                <c:pt idx="374">
                  <c:v>4.4000000000000004</c:v>
                </c:pt>
                <c:pt idx="375">
                  <c:v>3.9</c:v>
                </c:pt>
                <c:pt idx="376">
                  <c:v>3.6</c:v>
                </c:pt>
                <c:pt idx="377">
                  <c:v>3.9499999999999997</c:v>
                </c:pt>
                <c:pt idx="378">
                  <c:v>2.35</c:v>
                </c:pt>
                <c:pt idx="379">
                  <c:v>4.08</c:v>
                </c:pt>
                <c:pt idx="380">
                  <c:v>4.4000000000000004</c:v>
                </c:pt>
                <c:pt idx="381">
                  <c:v>3.6</c:v>
                </c:pt>
                <c:pt idx="382">
                  <c:v>4.2</c:v>
                </c:pt>
                <c:pt idx="383">
                  <c:v>3.7</c:v>
                </c:pt>
                <c:pt idx="384">
                  <c:v>4</c:v>
                </c:pt>
                <c:pt idx="385">
                  <c:v>4.7</c:v>
                </c:pt>
                <c:pt idx="386">
                  <c:v>3.45</c:v>
                </c:pt>
                <c:pt idx="387">
                  <c:v>4.0999999999999996</c:v>
                </c:pt>
                <c:pt idx="388">
                  <c:v>4</c:v>
                </c:pt>
                <c:pt idx="389">
                  <c:v>3.7</c:v>
                </c:pt>
                <c:pt idx="390">
                  <c:v>3.6</c:v>
                </c:pt>
                <c:pt idx="391">
                  <c:v>4.2</c:v>
                </c:pt>
                <c:pt idx="392">
                  <c:v>4</c:v>
                </c:pt>
                <c:pt idx="393">
                  <c:v>3.8</c:v>
                </c:pt>
                <c:pt idx="394">
                  <c:v>3.5444444444444447</c:v>
                </c:pt>
                <c:pt idx="395">
                  <c:v>3.65</c:v>
                </c:pt>
                <c:pt idx="396">
                  <c:v>3.7</c:v>
                </c:pt>
                <c:pt idx="397">
                  <c:v>3.7</c:v>
                </c:pt>
                <c:pt idx="398">
                  <c:v>4</c:v>
                </c:pt>
                <c:pt idx="399">
                  <c:v>4.4000000000000004</c:v>
                </c:pt>
                <c:pt idx="400">
                  <c:v>3.5166666666666657</c:v>
                </c:pt>
                <c:pt idx="401">
                  <c:v>3.8</c:v>
                </c:pt>
                <c:pt idx="402">
                  <c:v>2.8</c:v>
                </c:pt>
                <c:pt idx="403">
                  <c:v>1</c:v>
                </c:pt>
                <c:pt idx="404">
                  <c:v>3.8</c:v>
                </c:pt>
                <c:pt idx="405">
                  <c:v>3.7</c:v>
                </c:pt>
                <c:pt idx="406">
                  <c:v>3.2</c:v>
                </c:pt>
                <c:pt idx="407">
                  <c:v>3.5999999999999996</c:v>
                </c:pt>
                <c:pt idx="408">
                  <c:v>4.0999999999999996</c:v>
                </c:pt>
                <c:pt idx="409">
                  <c:v>4.25</c:v>
                </c:pt>
                <c:pt idx="410">
                  <c:v>3.9499999999999997</c:v>
                </c:pt>
                <c:pt idx="411">
                  <c:v>3.9</c:v>
                </c:pt>
                <c:pt idx="412">
                  <c:v>3.8000000000000003</c:v>
                </c:pt>
                <c:pt idx="413">
                  <c:v>3.4</c:v>
                </c:pt>
                <c:pt idx="414">
                  <c:v>3.95</c:v>
                </c:pt>
                <c:pt idx="415">
                  <c:v>1</c:v>
                </c:pt>
                <c:pt idx="416">
                  <c:v>4</c:v>
                </c:pt>
                <c:pt idx="417">
                  <c:v>3.8</c:v>
                </c:pt>
                <c:pt idx="418">
                  <c:v>3.7</c:v>
                </c:pt>
                <c:pt idx="419">
                  <c:v>3</c:v>
                </c:pt>
                <c:pt idx="420">
                  <c:v>3.6666666666666665</c:v>
                </c:pt>
                <c:pt idx="421">
                  <c:v>4.4000000000000004</c:v>
                </c:pt>
                <c:pt idx="422">
                  <c:v>3.5333333333333337</c:v>
                </c:pt>
                <c:pt idx="423">
                  <c:v>3.9</c:v>
                </c:pt>
                <c:pt idx="424">
                  <c:v>3.65</c:v>
                </c:pt>
                <c:pt idx="425">
                  <c:v>4.5999999999999996</c:v>
                </c:pt>
                <c:pt idx="426">
                  <c:v>4.1499999999999995</c:v>
                </c:pt>
                <c:pt idx="427">
                  <c:v>3.5</c:v>
                </c:pt>
                <c:pt idx="428">
                  <c:v>3.9</c:v>
                </c:pt>
                <c:pt idx="429">
                  <c:v>4.3</c:v>
                </c:pt>
                <c:pt idx="430">
                  <c:v>4.0999999999999996</c:v>
                </c:pt>
                <c:pt idx="431">
                  <c:v>3.6</c:v>
                </c:pt>
                <c:pt idx="432">
                  <c:v>4.0999999999999996</c:v>
                </c:pt>
                <c:pt idx="433">
                  <c:v>3.9249999999999998</c:v>
                </c:pt>
                <c:pt idx="434">
                  <c:v>4.0999999999999996</c:v>
                </c:pt>
                <c:pt idx="435">
                  <c:v>3.9</c:v>
                </c:pt>
                <c:pt idx="436">
                  <c:v>4.2</c:v>
                </c:pt>
                <c:pt idx="437">
                  <c:v>3.4333333333333336</c:v>
                </c:pt>
                <c:pt idx="438">
                  <c:v>4.0999999999999996</c:v>
                </c:pt>
                <c:pt idx="439">
                  <c:v>4.0999999999999996</c:v>
                </c:pt>
                <c:pt idx="440">
                  <c:v>3.9</c:v>
                </c:pt>
                <c:pt idx="441">
                  <c:v>3.3</c:v>
                </c:pt>
                <c:pt idx="442">
                  <c:v>4.0999999999999996</c:v>
                </c:pt>
                <c:pt idx="443">
                  <c:v>3.9</c:v>
                </c:pt>
                <c:pt idx="444">
                  <c:v>3.4</c:v>
                </c:pt>
                <c:pt idx="445">
                  <c:v>3.6</c:v>
                </c:pt>
                <c:pt idx="446">
                  <c:v>3.7</c:v>
                </c:pt>
                <c:pt idx="447">
                  <c:v>3.9</c:v>
                </c:pt>
                <c:pt idx="448">
                  <c:v>2.6</c:v>
                </c:pt>
                <c:pt idx="449">
                  <c:v>4.3</c:v>
                </c:pt>
                <c:pt idx="450">
                  <c:v>4</c:v>
                </c:pt>
                <c:pt idx="451">
                  <c:v>3.6</c:v>
                </c:pt>
                <c:pt idx="452">
                  <c:v>4.5</c:v>
                </c:pt>
                <c:pt idx="453">
                  <c:v>3.8</c:v>
                </c:pt>
                <c:pt idx="454">
                  <c:v>4.0999999999999996</c:v>
                </c:pt>
                <c:pt idx="455">
                  <c:v>2.6</c:v>
                </c:pt>
                <c:pt idx="456">
                  <c:v>4.3</c:v>
                </c:pt>
                <c:pt idx="457">
                  <c:v>1</c:v>
                </c:pt>
                <c:pt idx="458">
                  <c:v>4.3</c:v>
                </c:pt>
                <c:pt idx="459">
                  <c:v>3.8</c:v>
                </c:pt>
                <c:pt idx="460">
                  <c:v>3.8</c:v>
                </c:pt>
                <c:pt idx="461">
                  <c:v>4.2</c:v>
                </c:pt>
                <c:pt idx="462">
                  <c:v>3.2</c:v>
                </c:pt>
                <c:pt idx="463">
                  <c:v>1</c:v>
                </c:pt>
                <c:pt idx="464">
                  <c:v>4</c:v>
                </c:pt>
                <c:pt idx="465">
                  <c:v>3.6444444444444448</c:v>
                </c:pt>
                <c:pt idx="466">
                  <c:v>3.35</c:v>
                </c:pt>
                <c:pt idx="467">
                  <c:v>3.2</c:v>
                </c:pt>
                <c:pt idx="468">
                  <c:v>2.3000000000000003</c:v>
                </c:pt>
                <c:pt idx="469">
                  <c:v>3.7</c:v>
                </c:pt>
                <c:pt idx="470">
                  <c:v>3.7</c:v>
                </c:pt>
                <c:pt idx="471">
                  <c:v>3.05</c:v>
                </c:pt>
                <c:pt idx="472">
                  <c:v>3.9</c:v>
                </c:pt>
                <c:pt idx="473">
                  <c:v>2.8</c:v>
                </c:pt>
                <c:pt idx="474">
                  <c:v>3.6</c:v>
                </c:pt>
                <c:pt idx="475">
                  <c:v>3.5</c:v>
                </c:pt>
                <c:pt idx="476">
                  <c:v>4.0999999999999996</c:v>
                </c:pt>
                <c:pt idx="477">
                  <c:v>4.4000000000000004</c:v>
                </c:pt>
                <c:pt idx="478">
                  <c:v>3.5</c:v>
                </c:pt>
                <c:pt idx="479">
                  <c:v>4</c:v>
                </c:pt>
                <c:pt idx="480">
                  <c:v>3.8</c:v>
                </c:pt>
                <c:pt idx="481">
                  <c:v>4.3</c:v>
                </c:pt>
                <c:pt idx="482">
                  <c:v>3.5</c:v>
                </c:pt>
                <c:pt idx="483">
                  <c:v>3.2</c:v>
                </c:pt>
                <c:pt idx="484">
                  <c:v>4</c:v>
                </c:pt>
                <c:pt idx="485">
                  <c:v>3.2</c:v>
                </c:pt>
                <c:pt idx="486">
                  <c:v>4.5</c:v>
                </c:pt>
                <c:pt idx="487">
                  <c:v>3.4749999999999992</c:v>
                </c:pt>
                <c:pt idx="488">
                  <c:v>3.6</c:v>
                </c:pt>
                <c:pt idx="489">
                  <c:v>1</c:v>
                </c:pt>
                <c:pt idx="490">
                  <c:v>4.3</c:v>
                </c:pt>
                <c:pt idx="491">
                  <c:v>4.7</c:v>
                </c:pt>
                <c:pt idx="492">
                  <c:v>4.3</c:v>
                </c:pt>
                <c:pt idx="493">
                  <c:v>3.8</c:v>
                </c:pt>
                <c:pt idx="494">
                  <c:v>4.3</c:v>
                </c:pt>
                <c:pt idx="495">
                  <c:v>3.5</c:v>
                </c:pt>
                <c:pt idx="496">
                  <c:v>4.4000000000000004</c:v>
                </c:pt>
                <c:pt idx="497">
                  <c:v>2.4093220338983037</c:v>
                </c:pt>
                <c:pt idx="498">
                  <c:v>3.625</c:v>
                </c:pt>
                <c:pt idx="499">
                  <c:v>3.9</c:v>
                </c:pt>
                <c:pt idx="500">
                  <c:v>3.7600000000000002</c:v>
                </c:pt>
                <c:pt idx="501">
                  <c:v>3.3</c:v>
                </c:pt>
                <c:pt idx="502">
                  <c:v>2.15</c:v>
                </c:pt>
                <c:pt idx="503">
                  <c:v>3.35</c:v>
                </c:pt>
                <c:pt idx="504">
                  <c:v>3</c:v>
                </c:pt>
                <c:pt idx="505">
                  <c:v>2.8</c:v>
                </c:pt>
                <c:pt idx="506">
                  <c:v>3.2</c:v>
                </c:pt>
                <c:pt idx="507">
                  <c:v>3.9</c:v>
                </c:pt>
                <c:pt idx="508">
                  <c:v>3</c:v>
                </c:pt>
                <c:pt idx="509">
                  <c:v>3.7000000000000006</c:v>
                </c:pt>
                <c:pt idx="510">
                  <c:v>3.1</c:v>
                </c:pt>
                <c:pt idx="511">
                  <c:v>2.8</c:v>
                </c:pt>
                <c:pt idx="512">
                  <c:v>3.0166666666666671</c:v>
                </c:pt>
                <c:pt idx="513">
                  <c:v>4.0999999999999996</c:v>
                </c:pt>
                <c:pt idx="514">
                  <c:v>3.7</c:v>
                </c:pt>
                <c:pt idx="515">
                  <c:v>3.4</c:v>
                </c:pt>
                <c:pt idx="516">
                  <c:v>3.2</c:v>
                </c:pt>
                <c:pt idx="517">
                  <c:v>4.75</c:v>
                </c:pt>
                <c:pt idx="518">
                  <c:v>2.3771186440677967</c:v>
                </c:pt>
                <c:pt idx="519">
                  <c:v>1.95</c:v>
                </c:pt>
                <c:pt idx="520">
                  <c:v>3.3</c:v>
                </c:pt>
                <c:pt idx="521">
                  <c:v>2.0166666666666671</c:v>
                </c:pt>
                <c:pt idx="522">
                  <c:v>3.4</c:v>
                </c:pt>
                <c:pt idx="523">
                  <c:v>2.4</c:v>
                </c:pt>
                <c:pt idx="524">
                  <c:v>1</c:v>
                </c:pt>
                <c:pt idx="525">
                  <c:v>2.8</c:v>
                </c:pt>
                <c:pt idx="526">
                  <c:v>1</c:v>
                </c:pt>
                <c:pt idx="527">
                  <c:v>1</c:v>
                </c:pt>
                <c:pt idx="528">
                  <c:v>3.1</c:v>
                </c:pt>
                <c:pt idx="529">
                  <c:v>3.9000000000000004</c:v>
                </c:pt>
                <c:pt idx="530">
                  <c:v>3.0666666666666664</c:v>
                </c:pt>
                <c:pt idx="531">
                  <c:v>3.65</c:v>
                </c:pt>
                <c:pt idx="532">
                  <c:v>4.2</c:v>
                </c:pt>
                <c:pt idx="533">
                  <c:v>3.4</c:v>
                </c:pt>
                <c:pt idx="534">
                  <c:v>3.5</c:v>
                </c:pt>
                <c:pt idx="535">
                  <c:v>4</c:v>
                </c:pt>
                <c:pt idx="536">
                  <c:v>4.5</c:v>
                </c:pt>
                <c:pt idx="537">
                  <c:v>3.5000000000000004</c:v>
                </c:pt>
                <c:pt idx="538">
                  <c:v>3.5</c:v>
                </c:pt>
                <c:pt idx="539">
                  <c:v>3.6</c:v>
                </c:pt>
                <c:pt idx="540">
                  <c:v>1</c:v>
                </c:pt>
                <c:pt idx="541">
                  <c:v>3.7</c:v>
                </c:pt>
                <c:pt idx="542">
                  <c:v>3</c:v>
                </c:pt>
                <c:pt idx="543">
                  <c:v>3</c:v>
                </c:pt>
                <c:pt idx="544">
                  <c:v>1</c:v>
                </c:pt>
                <c:pt idx="545">
                  <c:v>3.3000000000000003</c:v>
                </c:pt>
                <c:pt idx="546">
                  <c:v>2.3636363636363638</c:v>
                </c:pt>
                <c:pt idx="547">
                  <c:v>3.7</c:v>
                </c:pt>
                <c:pt idx="548">
                  <c:v>1</c:v>
                </c:pt>
                <c:pt idx="549">
                  <c:v>2.2847619047619041</c:v>
                </c:pt>
                <c:pt idx="550">
                  <c:v>3.7</c:v>
                </c:pt>
                <c:pt idx="551">
                  <c:v>3.6</c:v>
                </c:pt>
                <c:pt idx="552">
                  <c:v>3.4</c:v>
                </c:pt>
                <c:pt idx="553">
                  <c:v>2.7</c:v>
                </c:pt>
                <c:pt idx="554">
                  <c:v>2.5166666666666671</c:v>
                </c:pt>
                <c:pt idx="555">
                  <c:v>4.0333333333333332</c:v>
                </c:pt>
                <c:pt idx="556">
                  <c:v>1</c:v>
                </c:pt>
                <c:pt idx="557">
                  <c:v>2.7250000000000001</c:v>
                </c:pt>
                <c:pt idx="558">
                  <c:v>3.2</c:v>
                </c:pt>
                <c:pt idx="559">
                  <c:v>3.2</c:v>
                </c:pt>
                <c:pt idx="560">
                  <c:v>3.6</c:v>
                </c:pt>
                <c:pt idx="561">
                  <c:v>3.8</c:v>
                </c:pt>
                <c:pt idx="562">
                  <c:v>3</c:v>
                </c:pt>
                <c:pt idx="563">
                  <c:v>2.6</c:v>
                </c:pt>
                <c:pt idx="564">
                  <c:v>2.6875</c:v>
                </c:pt>
                <c:pt idx="565">
                  <c:v>3.2666666666666671</c:v>
                </c:pt>
                <c:pt idx="566">
                  <c:v>1</c:v>
                </c:pt>
                <c:pt idx="567">
                  <c:v>2.8</c:v>
                </c:pt>
                <c:pt idx="568">
                  <c:v>1.7</c:v>
                </c:pt>
                <c:pt idx="569">
                  <c:v>2</c:v>
                </c:pt>
                <c:pt idx="570">
                  <c:v>3.1</c:v>
                </c:pt>
                <c:pt idx="571">
                  <c:v>2.2999999999999998</c:v>
                </c:pt>
                <c:pt idx="572">
                  <c:v>3.35</c:v>
                </c:pt>
                <c:pt idx="573">
                  <c:v>3.5</c:v>
                </c:pt>
                <c:pt idx="574">
                  <c:v>4.5999999999999996</c:v>
                </c:pt>
                <c:pt idx="575">
                  <c:v>3.4</c:v>
                </c:pt>
                <c:pt idx="576">
                  <c:v>4.05</c:v>
                </c:pt>
                <c:pt idx="577">
                  <c:v>3.9</c:v>
                </c:pt>
                <c:pt idx="578">
                  <c:v>2.8333333333333335</c:v>
                </c:pt>
                <c:pt idx="579">
                  <c:v>4.2</c:v>
                </c:pt>
                <c:pt idx="580">
                  <c:v>3.5</c:v>
                </c:pt>
                <c:pt idx="581">
                  <c:v>3.6</c:v>
                </c:pt>
                <c:pt idx="582">
                  <c:v>2.0545454545454542</c:v>
                </c:pt>
                <c:pt idx="583">
                  <c:v>1.9749999999999999</c:v>
                </c:pt>
                <c:pt idx="584">
                  <c:v>2.4</c:v>
                </c:pt>
                <c:pt idx="585">
                  <c:v>4.5999999999999996</c:v>
                </c:pt>
                <c:pt idx="586">
                  <c:v>1.9</c:v>
                </c:pt>
                <c:pt idx="587">
                  <c:v>4.2</c:v>
                </c:pt>
                <c:pt idx="588">
                  <c:v>3.3686274509803913</c:v>
                </c:pt>
                <c:pt idx="589">
                  <c:v>3.5499999999999994</c:v>
                </c:pt>
                <c:pt idx="590">
                  <c:v>3.9</c:v>
                </c:pt>
                <c:pt idx="591">
                  <c:v>4</c:v>
                </c:pt>
                <c:pt idx="592">
                  <c:v>4.4000000000000004</c:v>
                </c:pt>
                <c:pt idx="593">
                  <c:v>3.9</c:v>
                </c:pt>
                <c:pt idx="594">
                  <c:v>3.75</c:v>
                </c:pt>
                <c:pt idx="595">
                  <c:v>3.05</c:v>
                </c:pt>
                <c:pt idx="596">
                  <c:v>4.1000000000000005</c:v>
                </c:pt>
                <c:pt idx="597">
                  <c:v>4.4000000000000004</c:v>
                </c:pt>
                <c:pt idx="598">
                  <c:v>3.3499999999999996</c:v>
                </c:pt>
                <c:pt idx="599">
                  <c:v>3.3</c:v>
                </c:pt>
                <c:pt idx="600">
                  <c:v>3.8</c:v>
                </c:pt>
                <c:pt idx="601">
                  <c:v>3.7</c:v>
                </c:pt>
                <c:pt idx="602">
                  <c:v>3.8</c:v>
                </c:pt>
                <c:pt idx="603">
                  <c:v>3.7</c:v>
                </c:pt>
                <c:pt idx="604">
                  <c:v>3.4</c:v>
                </c:pt>
                <c:pt idx="605">
                  <c:v>3.8</c:v>
                </c:pt>
                <c:pt idx="606">
                  <c:v>3</c:v>
                </c:pt>
                <c:pt idx="607">
                  <c:v>3.95</c:v>
                </c:pt>
                <c:pt idx="608">
                  <c:v>4.2</c:v>
                </c:pt>
                <c:pt idx="609">
                  <c:v>3.9</c:v>
                </c:pt>
                <c:pt idx="610">
                  <c:v>3.2</c:v>
                </c:pt>
                <c:pt idx="611">
                  <c:v>3.3</c:v>
                </c:pt>
                <c:pt idx="612">
                  <c:v>3.6</c:v>
                </c:pt>
                <c:pt idx="613">
                  <c:v>3.9</c:v>
                </c:pt>
                <c:pt idx="614">
                  <c:v>4.3</c:v>
                </c:pt>
                <c:pt idx="615">
                  <c:v>3.7</c:v>
                </c:pt>
                <c:pt idx="616">
                  <c:v>4.3</c:v>
                </c:pt>
                <c:pt idx="617">
                  <c:v>2.4</c:v>
                </c:pt>
                <c:pt idx="618">
                  <c:v>3.5999999999999996</c:v>
                </c:pt>
                <c:pt idx="619">
                  <c:v>3.6</c:v>
                </c:pt>
                <c:pt idx="620">
                  <c:v>3.6</c:v>
                </c:pt>
                <c:pt idx="621">
                  <c:v>4.5</c:v>
                </c:pt>
                <c:pt idx="622">
                  <c:v>4</c:v>
                </c:pt>
                <c:pt idx="623">
                  <c:v>4.8</c:v>
                </c:pt>
                <c:pt idx="624">
                  <c:v>3.4</c:v>
                </c:pt>
                <c:pt idx="625">
                  <c:v>3.6142857142857152</c:v>
                </c:pt>
                <c:pt idx="626">
                  <c:v>3.9200000000000004</c:v>
                </c:pt>
                <c:pt idx="627">
                  <c:v>4.1499999999999995</c:v>
                </c:pt>
                <c:pt idx="628">
                  <c:v>4.0999999999999996</c:v>
                </c:pt>
                <c:pt idx="629">
                  <c:v>3.9</c:v>
                </c:pt>
                <c:pt idx="630">
                  <c:v>3.7666666666666671</c:v>
                </c:pt>
                <c:pt idx="631">
                  <c:v>3.9</c:v>
                </c:pt>
                <c:pt idx="632">
                  <c:v>3.8</c:v>
                </c:pt>
                <c:pt idx="633">
                  <c:v>3.6</c:v>
                </c:pt>
                <c:pt idx="634">
                  <c:v>4.7</c:v>
                </c:pt>
                <c:pt idx="635">
                  <c:v>4</c:v>
                </c:pt>
                <c:pt idx="636">
                  <c:v>3.6</c:v>
                </c:pt>
                <c:pt idx="637">
                  <c:v>3.6500000000000004</c:v>
                </c:pt>
                <c:pt idx="638">
                  <c:v>4.2</c:v>
                </c:pt>
                <c:pt idx="639">
                  <c:v>3.5</c:v>
                </c:pt>
                <c:pt idx="640">
                  <c:v>4.2</c:v>
                </c:pt>
                <c:pt idx="641">
                  <c:v>3.8</c:v>
                </c:pt>
                <c:pt idx="642">
                  <c:v>3.4</c:v>
                </c:pt>
                <c:pt idx="643">
                  <c:v>3.5</c:v>
                </c:pt>
                <c:pt idx="644">
                  <c:v>4.2</c:v>
                </c:pt>
                <c:pt idx="645">
                  <c:v>3.5</c:v>
                </c:pt>
                <c:pt idx="646">
                  <c:v>3.9</c:v>
                </c:pt>
                <c:pt idx="647">
                  <c:v>3.7</c:v>
                </c:pt>
                <c:pt idx="648">
                  <c:v>4.3</c:v>
                </c:pt>
                <c:pt idx="649">
                  <c:v>4.4000000000000004</c:v>
                </c:pt>
                <c:pt idx="650">
                  <c:v>3.4</c:v>
                </c:pt>
                <c:pt idx="651">
                  <c:v>4.5</c:v>
                </c:pt>
                <c:pt idx="652">
                  <c:v>3.65</c:v>
                </c:pt>
                <c:pt idx="653">
                  <c:v>3.6</c:v>
                </c:pt>
                <c:pt idx="654">
                  <c:v>1</c:v>
                </c:pt>
                <c:pt idx="655">
                  <c:v>4.2</c:v>
                </c:pt>
                <c:pt idx="656">
                  <c:v>3.4</c:v>
                </c:pt>
                <c:pt idx="657">
                  <c:v>4.3</c:v>
                </c:pt>
                <c:pt idx="658">
                  <c:v>3</c:v>
                </c:pt>
                <c:pt idx="659">
                  <c:v>3.8</c:v>
                </c:pt>
                <c:pt idx="660">
                  <c:v>3.1857142857142855</c:v>
                </c:pt>
                <c:pt idx="661">
                  <c:v>3.2</c:v>
                </c:pt>
                <c:pt idx="662">
                  <c:v>1</c:v>
                </c:pt>
                <c:pt idx="663">
                  <c:v>3.1</c:v>
                </c:pt>
                <c:pt idx="664">
                  <c:v>4.0999999999999996</c:v>
                </c:pt>
                <c:pt idx="665">
                  <c:v>3.8</c:v>
                </c:pt>
                <c:pt idx="666">
                  <c:v>3.4</c:v>
                </c:pt>
                <c:pt idx="667">
                  <c:v>3.8499999999999996</c:v>
                </c:pt>
                <c:pt idx="668">
                  <c:v>3.9000000000000004</c:v>
                </c:pt>
                <c:pt idx="669">
                  <c:v>4.0999999999999996</c:v>
                </c:pt>
                <c:pt idx="670">
                  <c:v>2.6</c:v>
                </c:pt>
                <c:pt idx="671">
                  <c:v>4</c:v>
                </c:pt>
                <c:pt idx="672">
                  <c:v>3.2666666666666671</c:v>
                </c:pt>
                <c:pt idx="673">
                  <c:v>3.8</c:v>
                </c:pt>
                <c:pt idx="674">
                  <c:v>4</c:v>
                </c:pt>
                <c:pt idx="675">
                  <c:v>3.8</c:v>
                </c:pt>
                <c:pt idx="676">
                  <c:v>2.6</c:v>
                </c:pt>
                <c:pt idx="677">
                  <c:v>3.6</c:v>
                </c:pt>
                <c:pt idx="678">
                  <c:v>3.9</c:v>
                </c:pt>
                <c:pt idx="679">
                  <c:v>3.4</c:v>
                </c:pt>
                <c:pt idx="680">
                  <c:v>3.8</c:v>
                </c:pt>
                <c:pt idx="681">
                  <c:v>4.5</c:v>
                </c:pt>
                <c:pt idx="682">
                  <c:v>3.75</c:v>
                </c:pt>
                <c:pt idx="683">
                  <c:v>4.9000000000000004</c:v>
                </c:pt>
                <c:pt idx="684">
                  <c:v>3.5384615384615379</c:v>
                </c:pt>
                <c:pt idx="685">
                  <c:v>4.0999999999999996</c:v>
                </c:pt>
                <c:pt idx="686">
                  <c:v>3.3</c:v>
                </c:pt>
                <c:pt idx="687">
                  <c:v>4.7</c:v>
                </c:pt>
                <c:pt idx="688">
                  <c:v>4.0999999999999996</c:v>
                </c:pt>
                <c:pt idx="689">
                  <c:v>1</c:v>
                </c:pt>
                <c:pt idx="690">
                  <c:v>3.8</c:v>
                </c:pt>
                <c:pt idx="691">
                  <c:v>4.0999999999999996</c:v>
                </c:pt>
                <c:pt idx="692">
                  <c:v>3.4</c:v>
                </c:pt>
                <c:pt idx="693">
                  <c:v>3.6166666666666671</c:v>
                </c:pt>
                <c:pt idx="694">
                  <c:v>3.5</c:v>
                </c:pt>
                <c:pt idx="695">
                  <c:v>4</c:v>
                </c:pt>
                <c:pt idx="696">
                  <c:v>3.8</c:v>
                </c:pt>
                <c:pt idx="697">
                  <c:v>2.8</c:v>
                </c:pt>
                <c:pt idx="698">
                  <c:v>4</c:v>
                </c:pt>
                <c:pt idx="699">
                  <c:v>4.4000000000000004</c:v>
                </c:pt>
                <c:pt idx="700">
                  <c:v>4.5999999999999996</c:v>
                </c:pt>
                <c:pt idx="701">
                  <c:v>4</c:v>
                </c:pt>
                <c:pt idx="702">
                  <c:v>4.2</c:v>
                </c:pt>
                <c:pt idx="703">
                  <c:v>3.6</c:v>
                </c:pt>
                <c:pt idx="704">
                  <c:v>4.5</c:v>
                </c:pt>
                <c:pt idx="705">
                  <c:v>1</c:v>
                </c:pt>
                <c:pt idx="706">
                  <c:v>4</c:v>
                </c:pt>
                <c:pt idx="707">
                  <c:v>4.5999999999999996</c:v>
                </c:pt>
                <c:pt idx="708">
                  <c:v>3.9</c:v>
                </c:pt>
                <c:pt idx="709">
                  <c:v>3.7</c:v>
                </c:pt>
                <c:pt idx="710">
                  <c:v>4</c:v>
                </c:pt>
                <c:pt idx="711">
                  <c:v>4.0999999999999996</c:v>
                </c:pt>
                <c:pt idx="712">
                  <c:v>3.5</c:v>
                </c:pt>
                <c:pt idx="713">
                  <c:v>3.1</c:v>
                </c:pt>
                <c:pt idx="714">
                  <c:v>3.6</c:v>
                </c:pt>
                <c:pt idx="715">
                  <c:v>3</c:v>
                </c:pt>
                <c:pt idx="716">
                  <c:v>3.7</c:v>
                </c:pt>
                <c:pt idx="717">
                  <c:v>4.8</c:v>
                </c:pt>
                <c:pt idx="718">
                  <c:v>4</c:v>
                </c:pt>
                <c:pt idx="719">
                  <c:v>3.4999999999999996</c:v>
                </c:pt>
                <c:pt idx="720">
                  <c:v>4.3</c:v>
                </c:pt>
                <c:pt idx="721">
                  <c:v>3.54</c:v>
                </c:pt>
                <c:pt idx="722">
                  <c:v>3.5400000000000005</c:v>
                </c:pt>
                <c:pt idx="723">
                  <c:v>4.3</c:v>
                </c:pt>
                <c:pt idx="724">
                  <c:v>4.0999999999999996</c:v>
                </c:pt>
                <c:pt idx="725">
                  <c:v>3.5</c:v>
                </c:pt>
                <c:pt idx="726">
                  <c:v>3.9</c:v>
                </c:pt>
                <c:pt idx="727">
                  <c:v>4.2</c:v>
                </c:pt>
                <c:pt idx="728">
                  <c:v>3.6</c:v>
                </c:pt>
                <c:pt idx="729">
                  <c:v>4.0999999999999996</c:v>
                </c:pt>
                <c:pt idx="730">
                  <c:v>3.8000000000000003</c:v>
                </c:pt>
                <c:pt idx="731">
                  <c:v>3.7</c:v>
                </c:pt>
                <c:pt idx="732">
                  <c:v>4</c:v>
                </c:pt>
                <c:pt idx="733">
                  <c:v>4.2</c:v>
                </c:pt>
                <c:pt idx="734">
                  <c:v>1</c:v>
                </c:pt>
                <c:pt idx="735">
                  <c:v>3.4</c:v>
                </c:pt>
                <c:pt idx="736">
                  <c:v>3.6666666666666661</c:v>
                </c:pt>
                <c:pt idx="737">
                  <c:v>3.85</c:v>
                </c:pt>
                <c:pt idx="738">
                  <c:v>4.2</c:v>
                </c:pt>
                <c:pt idx="739">
                  <c:v>3.5</c:v>
                </c:pt>
                <c:pt idx="740">
                  <c:v>3.2</c:v>
                </c:pt>
                <c:pt idx="741">
                  <c:v>4.3</c:v>
                </c:pt>
                <c:pt idx="742">
                  <c:v>3.2</c:v>
                </c:pt>
                <c:pt idx="743">
                  <c:v>4.0999999999999996</c:v>
                </c:pt>
                <c:pt idx="744">
                  <c:v>2.4</c:v>
                </c:pt>
                <c:pt idx="745">
                  <c:v>3.9</c:v>
                </c:pt>
                <c:pt idx="746">
                  <c:v>4.3</c:v>
                </c:pt>
                <c:pt idx="747">
                  <c:v>4</c:v>
                </c:pt>
                <c:pt idx="748">
                  <c:v>3.6</c:v>
                </c:pt>
                <c:pt idx="749">
                  <c:v>4.2</c:v>
                </c:pt>
                <c:pt idx="750">
                  <c:v>3.3</c:v>
                </c:pt>
                <c:pt idx="751">
                  <c:v>3.6</c:v>
                </c:pt>
                <c:pt idx="752">
                  <c:v>4.5</c:v>
                </c:pt>
                <c:pt idx="753">
                  <c:v>3.8</c:v>
                </c:pt>
                <c:pt idx="754">
                  <c:v>3.8</c:v>
                </c:pt>
                <c:pt idx="755">
                  <c:v>3.2</c:v>
                </c:pt>
                <c:pt idx="756">
                  <c:v>4.4000000000000004</c:v>
                </c:pt>
                <c:pt idx="757">
                  <c:v>1</c:v>
                </c:pt>
                <c:pt idx="758">
                  <c:v>2.9603773584905655</c:v>
                </c:pt>
                <c:pt idx="759">
                  <c:v>4</c:v>
                </c:pt>
                <c:pt idx="760">
                  <c:v>3.3636363636363642</c:v>
                </c:pt>
                <c:pt idx="761">
                  <c:v>3.3333333333333335</c:v>
                </c:pt>
                <c:pt idx="762">
                  <c:v>3.6</c:v>
                </c:pt>
                <c:pt idx="763">
                  <c:v>4.5999999999999996</c:v>
                </c:pt>
                <c:pt idx="764">
                  <c:v>4.7</c:v>
                </c:pt>
                <c:pt idx="765">
                  <c:v>3.0785714285714287</c:v>
                </c:pt>
                <c:pt idx="766">
                  <c:v>3.7</c:v>
                </c:pt>
                <c:pt idx="767">
                  <c:v>4.7</c:v>
                </c:pt>
                <c:pt idx="768">
                  <c:v>4.2666666666666666</c:v>
                </c:pt>
                <c:pt idx="769">
                  <c:v>4.7</c:v>
                </c:pt>
                <c:pt idx="770">
                  <c:v>3.3833333333333329</c:v>
                </c:pt>
                <c:pt idx="771">
                  <c:v>3.2</c:v>
                </c:pt>
                <c:pt idx="772">
                  <c:v>4</c:v>
                </c:pt>
                <c:pt idx="773">
                  <c:v>4.3</c:v>
                </c:pt>
                <c:pt idx="774">
                  <c:v>3.3730769230769226</c:v>
                </c:pt>
                <c:pt idx="775">
                  <c:v>1.6666666666666667</c:v>
                </c:pt>
                <c:pt idx="776">
                  <c:v>3.5</c:v>
                </c:pt>
                <c:pt idx="777">
                  <c:v>1</c:v>
                </c:pt>
                <c:pt idx="778">
                  <c:v>4.0999999999999996</c:v>
                </c:pt>
                <c:pt idx="779">
                  <c:v>4.0999999999999996</c:v>
                </c:pt>
                <c:pt idx="780">
                  <c:v>3.9</c:v>
                </c:pt>
                <c:pt idx="781">
                  <c:v>2.9</c:v>
                </c:pt>
                <c:pt idx="782">
                  <c:v>1</c:v>
                </c:pt>
                <c:pt idx="783">
                  <c:v>3.9</c:v>
                </c:pt>
                <c:pt idx="784">
                  <c:v>3.5</c:v>
                </c:pt>
                <c:pt idx="785">
                  <c:v>4.0500000000000007</c:v>
                </c:pt>
                <c:pt idx="786">
                  <c:v>4.5999999999999996</c:v>
                </c:pt>
                <c:pt idx="787">
                  <c:v>3.9</c:v>
                </c:pt>
                <c:pt idx="788">
                  <c:v>2.4714285714285715</c:v>
                </c:pt>
                <c:pt idx="789">
                  <c:v>3.7</c:v>
                </c:pt>
                <c:pt idx="790">
                  <c:v>2.25</c:v>
                </c:pt>
                <c:pt idx="791">
                  <c:v>3.4571428571428569</c:v>
                </c:pt>
                <c:pt idx="792">
                  <c:v>4.0999999999999996</c:v>
                </c:pt>
                <c:pt idx="793">
                  <c:v>2.35</c:v>
                </c:pt>
                <c:pt idx="794">
                  <c:v>3.9</c:v>
                </c:pt>
                <c:pt idx="795">
                  <c:v>4.3</c:v>
                </c:pt>
                <c:pt idx="796">
                  <c:v>4.9000000000000004</c:v>
                </c:pt>
                <c:pt idx="797">
                  <c:v>4.0999999999999996</c:v>
                </c:pt>
                <c:pt idx="798">
                  <c:v>4.0999999999999996</c:v>
                </c:pt>
                <c:pt idx="799">
                  <c:v>4.2</c:v>
                </c:pt>
                <c:pt idx="800">
                  <c:v>4.3</c:v>
                </c:pt>
                <c:pt idx="801">
                  <c:v>3.8</c:v>
                </c:pt>
                <c:pt idx="802">
                  <c:v>4.05</c:v>
                </c:pt>
                <c:pt idx="803">
                  <c:v>4.9000000000000004</c:v>
                </c:pt>
                <c:pt idx="804">
                  <c:v>3.66</c:v>
                </c:pt>
                <c:pt idx="805">
                  <c:v>3.55</c:v>
                </c:pt>
                <c:pt idx="806">
                  <c:v>4.2</c:v>
                </c:pt>
                <c:pt idx="807">
                  <c:v>4.2</c:v>
                </c:pt>
                <c:pt idx="808">
                  <c:v>4.9000000000000004</c:v>
                </c:pt>
                <c:pt idx="809">
                  <c:v>4.4000000000000004</c:v>
                </c:pt>
                <c:pt idx="810">
                  <c:v>3.7499999999999996</c:v>
                </c:pt>
                <c:pt idx="811">
                  <c:v>4.0999999999999996</c:v>
                </c:pt>
                <c:pt idx="812">
                  <c:v>4.2</c:v>
                </c:pt>
                <c:pt idx="813">
                  <c:v>4.2</c:v>
                </c:pt>
                <c:pt idx="814">
                  <c:v>4.0999999999999996</c:v>
                </c:pt>
                <c:pt idx="815">
                  <c:v>3.2</c:v>
                </c:pt>
                <c:pt idx="816">
                  <c:v>4.2</c:v>
                </c:pt>
                <c:pt idx="817">
                  <c:v>4.2</c:v>
                </c:pt>
                <c:pt idx="818">
                  <c:v>4.8</c:v>
                </c:pt>
                <c:pt idx="819">
                  <c:v>3.55</c:v>
                </c:pt>
                <c:pt idx="820">
                  <c:v>2.2000000000000002</c:v>
                </c:pt>
                <c:pt idx="821">
                  <c:v>3.7</c:v>
                </c:pt>
                <c:pt idx="822">
                  <c:v>4.5</c:v>
                </c:pt>
                <c:pt idx="823">
                  <c:v>4.0999999999999996</c:v>
                </c:pt>
                <c:pt idx="824">
                  <c:v>4.5999999999999996</c:v>
                </c:pt>
                <c:pt idx="825">
                  <c:v>4.5</c:v>
                </c:pt>
                <c:pt idx="826">
                  <c:v>4.3</c:v>
                </c:pt>
                <c:pt idx="827">
                  <c:v>3</c:v>
                </c:pt>
                <c:pt idx="828">
                  <c:v>2.474293785310735</c:v>
                </c:pt>
                <c:pt idx="829">
                  <c:v>3.75</c:v>
                </c:pt>
                <c:pt idx="830">
                  <c:v>4</c:v>
                </c:pt>
                <c:pt idx="831">
                  <c:v>3.6500000000000004</c:v>
                </c:pt>
                <c:pt idx="832">
                  <c:v>3.4</c:v>
                </c:pt>
                <c:pt idx="833">
                  <c:v>2.7888888888888892</c:v>
                </c:pt>
                <c:pt idx="834">
                  <c:v>2.6227272727272726</c:v>
                </c:pt>
                <c:pt idx="835">
                  <c:v>2.6</c:v>
                </c:pt>
                <c:pt idx="836">
                  <c:v>4</c:v>
                </c:pt>
                <c:pt idx="837">
                  <c:v>3.4035714285714285</c:v>
                </c:pt>
                <c:pt idx="838">
                  <c:v>3.2</c:v>
                </c:pt>
                <c:pt idx="839">
                  <c:v>3.9</c:v>
                </c:pt>
                <c:pt idx="840">
                  <c:v>3.2</c:v>
                </c:pt>
                <c:pt idx="841">
                  <c:v>2.4536585365853658</c:v>
                </c:pt>
                <c:pt idx="842">
                  <c:v>3.2999999999999994</c:v>
                </c:pt>
                <c:pt idx="843">
                  <c:v>3.3</c:v>
                </c:pt>
                <c:pt idx="844">
                  <c:v>1</c:v>
                </c:pt>
                <c:pt idx="845">
                  <c:v>3.1</c:v>
                </c:pt>
                <c:pt idx="846">
                  <c:v>2.9</c:v>
                </c:pt>
                <c:pt idx="847">
                  <c:v>3.4</c:v>
                </c:pt>
                <c:pt idx="848">
                  <c:v>3.2</c:v>
                </c:pt>
                <c:pt idx="849">
                  <c:v>2.6</c:v>
                </c:pt>
                <c:pt idx="850">
                  <c:v>1</c:v>
                </c:pt>
                <c:pt idx="851">
                  <c:v>2.6</c:v>
                </c:pt>
                <c:pt idx="852">
                  <c:v>3</c:v>
                </c:pt>
                <c:pt idx="853">
                  <c:v>3.7</c:v>
                </c:pt>
                <c:pt idx="854">
                  <c:v>2.6857142857142859</c:v>
                </c:pt>
                <c:pt idx="855">
                  <c:v>3.5</c:v>
                </c:pt>
                <c:pt idx="856">
                  <c:v>4</c:v>
                </c:pt>
                <c:pt idx="857">
                  <c:v>3.3</c:v>
                </c:pt>
                <c:pt idx="858">
                  <c:v>3.3</c:v>
                </c:pt>
                <c:pt idx="859">
                  <c:v>3.5249999999999999</c:v>
                </c:pt>
                <c:pt idx="860">
                  <c:v>2.7</c:v>
                </c:pt>
                <c:pt idx="861">
                  <c:v>3.6</c:v>
                </c:pt>
                <c:pt idx="862">
                  <c:v>3.3</c:v>
                </c:pt>
                <c:pt idx="863">
                  <c:v>1</c:v>
                </c:pt>
                <c:pt idx="864">
                  <c:v>1</c:v>
                </c:pt>
                <c:pt idx="865">
                  <c:v>2.6347826086956525</c:v>
                </c:pt>
                <c:pt idx="866">
                  <c:v>3.1</c:v>
                </c:pt>
                <c:pt idx="867">
                  <c:v>2.4</c:v>
                </c:pt>
                <c:pt idx="868">
                  <c:v>2.9363636363636361</c:v>
                </c:pt>
                <c:pt idx="869">
                  <c:v>2.8</c:v>
                </c:pt>
                <c:pt idx="870">
                  <c:v>2.5</c:v>
                </c:pt>
                <c:pt idx="871">
                  <c:v>2.7</c:v>
                </c:pt>
                <c:pt idx="872">
                  <c:v>2.75</c:v>
                </c:pt>
                <c:pt idx="873">
                  <c:v>4</c:v>
                </c:pt>
                <c:pt idx="874">
                  <c:v>1.4000000000000001</c:v>
                </c:pt>
                <c:pt idx="875">
                  <c:v>2.7</c:v>
                </c:pt>
                <c:pt idx="876">
                  <c:v>3.2</c:v>
                </c:pt>
                <c:pt idx="877">
                  <c:v>3.3</c:v>
                </c:pt>
                <c:pt idx="878">
                  <c:v>2.3000000000000003</c:v>
                </c:pt>
                <c:pt idx="879">
                  <c:v>3.6</c:v>
                </c:pt>
                <c:pt idx="880">
                  <c:v>1</c:v>
                </c:pt>
                <c:pt idx="881">
                  <c:v>3.7</c:v>
                </c:pt>
                <c:pt idx="882">
                  <c:v>2.6</c:v>
                </c:pt>
                <c:pt idx="883">
                  <c:v>3.2</c:v>
                </c:pt>
                <c:pt idx="884">
                  <c:v>2.9</c:v>
                </c:pt>
                <c:pt idx="885">
                  <c:v>1</c:v>
                </c:pt>
                <c:pt idx="886">
                  <c:v>2.6</c:v>
                </c:pt>
                <c:pt idx="887">
                  <c:v>2.15</c:v>
                </c:pt>
                <c:pt idx="888">
                  <c:v>2.9</c:v>
                </c:pt>
                <c:pt idx="889">
                  <c:v>4.4000000000000004</c:v>
                </c:pt>
                <c:pt idx="890">
                  <c:v>2.8</c:v>
                </c:pt>
                <c:pt idx="891">
                  <c:v>3.8000000000000003</c:v>
                </c:pt>
                <c:pt idx="892">
                  <c:v>4.5</c:v>
                </c:pt>
                <c:pt idx="893">
                  <c:v>4.5</c:v>
                </c:pt>
                <c:pt idx="894">
                  <c:v>4.8499999999999996</c:v>
                </c:pt>
                <c:pt idx="895">
                  <c:v>2.9979591836734691</c:v>
                </c:pt>
                <c:pt idx="896">
                  <c:v>4.5999999999999996</c:v>
                </c:pt>
                <c:pt idx="897">
                  <c:v>3.7</c:v>
                </c:pt>
                <c:pt idx="898">
                  <c:v>3.6</c:v>
                </c:pt>
                <c:pt idx="899">
                  <c:v>3.8</c:v>
                </c:pt>
                <c:pt idx="900">
                  <c:v>3.1</c:v>
                </c:pt>
                <c:pt idx="901">
                  <c:v>3.7</c:v>
                </c:pt>
                <c:pt idx="902">
                  <c:v>3.2</c:v>
                </c:pt>
                <c:pt idx="903">
                  <c:v>3.5</c:v>
                </c:pt>
                <c:pt idx="904">
                  <c:v>3.5</c:v>
                </c:pt>
                <c:pt idx="905">
                  <c:v>3.7</c:v>
                </c:pt>
                <c:pt idx="906">
                  <c:v>4.0999999999999996</c:v>
                </c:pt>
                <c:pt idx="907">
                  <c:v>4.0999999999999996</c:v>
                </c:pt>
                <c:pt idx="908">
                  <c:v>3.7</c:v>
                </c:pt>
                <c:pt idx="909">
                  <c:v>2.4</c:v>
                </c:pt>
                <c:pt idx="910">
                  <c:v>3</c:v>
                </c:pt>
                <c:pt idx="911">
                  <c:v>3.7</c:v>
                </c:pt>
                <c:pt idx="912">
                  <c:v>4</c:v>
                </c:pt>
                <c:pt idx="913">
                  <c:v>3.44</c:v>
                </c:pt>
                <c:pt idx="914">
                  <c:v>4.5</c:v>
                </c:pt>
                <c:pt idx="915">
                  <c:v>4.0999999999999996</c:v>
                </c:pt>
                <c:pt idx="916">
                  <c:v>4.1857142857142851</c:v>
                </c:pt>
                <c:pt idx="917">
                  <c:v>4.5999999999999996</c:v>
                </c:pt>
                <c:pt idx="918">
                  <c:v>3.5</c:v>
                </c:pt>
                <c:pt idx="919">
                  <c:v>3.8</c:v>
                </c:pt>
                <c:pt idx="920">
                  <c:v>4.8</c:v>
                </c:pt>
                <c:pt idx="921">
                  <c:v>4.4000000000000004</c:v>
                </c:pt>
                <c:pt idx="922">
                  <c:v>3.8</c:v>
                </c:pt>
                <c:pt idx="923">
                  <c:v>4.3</c:v>
                </c:pt>
                <c:pt idx="924">
                  <c:v>4.166666666666667</c:v>
                </c:pt>
                <c:pt idx="925">
                  <c:v>3.9</c:v>
                </c:pt>
                <c:pt idx="926">
                  <c:v>3.25</c:v>
                </c:pt>
                <c:pt idx="927">
                  <c:v>3.8</c:v>
                </c:pt>
                <c:pt idx="928">
                  <c:v>4.3</c:v>
                </c:pt>
                <c:pt idx="929">
                  <c:v>3.5</c:v>
                </c:pt>
                <c:pt idx="930">
                  <c:v>3.8</c:v>
                </c:pt>
                <c:pt idx="931">
                  <c:v>3.7</c:v>
                </c:pt>
                <c:pt idx="932">
                  <c:v>4.2</c:v>
                </c:pt>
                <c:pt idx="933">
                  <c:v>4.4000000000000004</c:v>
                </c:pt>
                <c:pt idx="934">
                  <c:v>4.5</c:v>
                </c:pt>
                <c:pt idx="935">
                  <c:v>4.3</c:v>
                </c:pt>
                <c:pt idx="936">
                  <c:v>4.7</c:v>
                </c:pt>
                <c:pt idx="937">
                  <c:v>3.8</c:v>
                </c:pt>
                <c:pt idx="938">
                  <c:v>4.2</c:v>
                </c:pt>
                <c:pt idx="939">
                  <c:v>3.6</c:v>
                </c:pt>
                <c:pt idx="940">
                  <c:v>1</c:v>
                </c:pt>
                <c:pt idx="941">
                  <c:v>4.2</c:v>
                </c:pt>
                <c:pt idx="942">
                  <c:v>4.0999999999999996</c:v>
                </c:pt>
                <c:pt idx="943">
                  <c:v>4.3</c:v>
                </c:pt>
                <c:pt idx="944">
                  <c:v>3.8333333333333335</c:v>
                </c:pt>
                <c:pt idx="945">
                  <c:v>3.25</c:v>
                </c:pt>
                <c:pt idx="946">
                  <c:v>3.8</c:v>
                </c:pt>
                <c:pt idx="947">
                  <c:v>3.7</c:v>
                </c:pt>
                <c:pt idx="948">
                  <c:v>4.5</c:v>
                </c:pt>
                <c:pt idx="949">
                  <c:v>4.9000000000000004</c:v>
                </c:pt>
                <c:pt idx="950">
                  <c:v>4.333333333333333</c:v>
                </c:pt>
                <c:pt idx="951">
                  <c:v>2.9133333333333336</c:v>
                </c:pt>
                <c:pt idx="952">
                  <c:v>3.4</c:v>
                </c:pt>
                <c:pt idx="953">
                  <c:v>2.9000000000000004</c:v>
                </c:pt>
                <c:pt idx="954">
                  <c:v>3.8</c:v>
                </c:pt>
                <c:pt idx="955">
                  <c:v>3.4749999999999996</c:v>
                </c:pt>
                <c:pt idx="956">
                  <c:v>4</c:v>
                </c:pt>
                <c:pt idx="957">
                  <c:v>4</c:v>
                </c:pt>
                <c:pt idx="958">
                  <c:v>3.55</c:v>
                </c:pt>
                <c:pt idx="959">
                  <c:v>3.5</c:v>
                </c:pt>
                <c:pt idx="960">
                  <c:v>3.6</c:v>
                </c:pt>
                <c:pt idx="961">
                  <c:v>3.9</c:v>
                </c:pt>
                <c:pt idx="962">
                  <c:v>3.2</c:v>
                </c:pt>
                <c:pt idx="963">
                  <c:v>3.7</c:v>
                </c:pt>
                <c:pt idx="964">
                  <c:v>2.15</c:v>
                </c:pt>
                <c:pt idx="965">
                  <c:v>3.7</c:v>
                </c:pt>
                <c:pt idx="966">
                  <c:v>4.05</c:v>
                </c:pt>
                <c:pt idx="967">
                  <c:v>3.6</c:v>
                </c:pt>
                <c:pt idx="968">
                  <c:v>3.7</c:v>
                </c:pt>
                <c:pt idx="969">
                  <c:v>3.7</c:v>
                </c:pt>
                <c:pt idx="970">
                  <c:v>4</c:v>
                </c:pt>
                <c:pt idx="971">
                  <c:v>3.4</c:v>
                </c:pt>
                <c:pt idx="972">
                  <c:v>3.7</c:v>
                </c:pt>
                <c:pt idx="973">
                  <c:v>3.9</c:v>
                </c:pt>
                <c:pt idx="974">
                  <c:v>4.2</c:v>
                </c:pt>
                <c:pt idx="975">
                  <c:v>2.85</c:v>
                </c:pt>
                <c:pt idx="976">
                  <c:v>4.0999999999999996</c:v>
                </c:pt>
                <c:pt idx="977">
                  <c:v>1</c:v>
                </c:pt>
                <c:pt idx="978">
                  <c:v>4.2</c:v>
                </c:pt>
                <c:pt idx="979">
                  <c:v>3.9</c:v>
                </c:pt>
                <c:pt idx="980">
                  <c:v>3.3</c:v>
                </c:pt>
                <c:pt idx="981">
                  <c:v>3.6999999999999997</c:v>
                </c:pt>
                <c:pt idx="982">
                  <c:v>2.4824324324324332</c:v>
                </c:pt>
                <c:pt idx="983">
                  <c:v>1</c:v>
                </c:pt>
                <c:pt idx="984">
                  <c:v>2.8000000000000003</c:v>
                </c:pt>
                <c:pt idx="985">
                  <c:v>1.7</c:v>
                </c:pt>
                <c:pt idx="986">
                  <c:v>2.9554216867469871</c:v>
                </c:pt>
                <c:pt idx="987">
                  <c:v>3.1666666666666665</c:v>
                </c:pt>
                <c:pt idx="988">
                  <c:v>3.1</c:v>
                </c:pt>
                <c:pt idx="989">
                  <c:v>4.5</c:v>
                </c:pt>
                <c:pt idx="990">
                  <c:v>3</c:v>
                </c:pt>
                <c:pt idx="991">
                  <c:v>3.8</c:v>
                </c:pt>
                <c:pt idx="992">
                  <c:v>3.5999999999999996</c:v>
                </c:pt>
                <c:pt idx="993">
                  <c:v>4.3</c:v>
                </c:pt>
                <c:pt idx="994">
                  <c:v>2.9</c:v>
                </c:pt>
                <c:pt idx="995">
                  <c:v>4.2499999999999991</c:v>
                </c:pt>
                <c:pt idx="996">
                  <c:v>4.4000000000000004</c:v>
                </c:pt>
                <c:pt idx="997">
                  <c:v>4.3</c:v>
                </c:pt>
                <c:pt idx="998">
                  <c:v>3.8</c:v>
                </c:pt>
                <c:pt idx="999">
                  <c:v>4.5</c:v>
                </c:pt>
                <c:pt idx="1000">
                  <c:v>3.6</c:v>
                </c:pt>
                <c:pt idx="1001">
                  <c:v>4.8</c:v>
                </c:pt>
                <c:pt idx="1002">
                  <c:v>4.3</c:v>
                </c:pt>
                <c:pt idx="1003">
                  <c:v>3.7</c:v>
                </c:pt>
                <c:pt idx="1004">
                  <c:v>3.8</c:v>
                </c:pt>
                <c:pt idx="1005">
                  <c:v>4.5999999999999996</c:v>
                </c:pt>
                <c:pt idx="1006">
                  <c:v>3.5</c:v>
                </c:pt>
                <c:pt idx="1007">
                  <c:v>4.0999999999999996</c:v>
                </c:pt>
                <c:pt idx="1008">
                  <c:v>4.7333333333333334</c:v>
                </c:pt>
                <c:pt idx="1009">
                  <c:v>4.1500000000000004</c:v>
                </c:pt>
                <c:pt idx="1010">
                  <c:v>4.7</c:v>
                </c:pt>
                <c:pt idx="1011">
                  <c:v>4</c:v>
                </c:pt>
                <c:pt idx="1012">
                  <c:v>3.9</c:v>
                </c:pt>
                <c:pt idx="1013">
                  <c:v>4.4000000000000004</c:v>
                </c:pt>
                <c:pt idx="1014">
                  <c:v>4</c:v>
                </c:pt>
                <c:pt idx="1015">
                  <c:v>4.7</c:v>
                </c:pt>
                <c:pt idx="1016">
                  <c:v>1</c:v>
                </c:pt>
                <c:pt idx="1017">
                  <c:v>4.0999999999999996</c:v>
                </c:pt>
                <c:pt idx="1018">
                  <c:v>3.6</c:v>
                </c:pt>
                <c:pt idx="1019">
                  <c:v>3.7</c:v>
                </c:pt>
                <c:pt idx="1020">
                  <c:v>3.9666666666666668</c:v>
                </c:pt>
                <c:pt idx="1021">
                  <c:v>3.7</c:v>
                </c:pt>
                <c:pt idx="1022">
                  <c:v>4.2333333333333334</c:v>
                </c:pt>
                <c:pt idx="1023">
                  <c:v>4.5</c:v>
                </c:pt>
                <c:pt idx="1024">
                  <c:v>4.8</c:v>
                </c:pt>
                <c:pt idx="1025">
                  <c:v>4.5</c:v>
                </c:pt>
                <c:pt idx="1026">
                  <c:v>3.8</c:v>
                </c:pt>
                <c:pt idx="1027">
                  <c:v>4.0999999999999996</c:v>
                </c:pt>
                <c:pt idx="1028">
                  <c:v>4.2</c:v>
                </c:pt>
                <c:pt idx="1029">
                  <c:v>4.5</c:v>
                </c:pt>
                <c:pt idx="1030">
                  <c:v>4.3</c:v>
                </c:pt>
                <c:pt idx="1031">
                  <c:v>3.731481481481481</c:v>
                </c:pt>
                <c:pt idx="1032">
                  <c:v>4.3</c:v>
                </c:pt>
                <c:pt idx="1033">
                  <c:v>4.8</c:v>
                </c:pt>
                <c:pt idx="1034">
                  <c:v>4.9000000000000004</c:v>
                </c:pt>
                <c:pt idx="1035">
                  <c:v>3.8</c:v>
                </c:pt>
                <c:pt idx="1036">
                  <c:v>4.2</c:v>
                </c:pt>
                <c:pt idx="1037">
                  <c:v>4.3</c:v>
                </c:pt>
                <c:pt idx="1038">
                  <c:v>3.7</c:v>
                </c:pt>
                <c:pt idx="1039">
                  <c:v>1</c:v>
                </c:pt>
                <c:pt idx="1040">
                  <c:v>3.7250000000000005</c:v>
                </c:pt>
                <c:pt idx="1041">
                  <c:v>3.7</c:v>
                </c:pt>
                <c:pt idx="1042">
                  <c:v>4</c:v>
                </c:pt>
                <c:pt idx="1043">
                  <c:v>3.45</c:v>
                </c:pt>
                <c:pt idx="1044">
                  <c:v>3.6833333333333336</c:v>
                </c:pt>
                <c:pt idx="1045">
                  <c:v>1</c:v>
                </c:pt>
                <c:pt idx="1046">
                  <c:v>4.1500000000000004</c:v>
                </c:pt>
                <c:pt idx="1047">
                  <c:v>4.0999999999999996</c:v>
                </c:pt>
                <c:pt idx="1048">
                  <c:v>4.0999999999999996</c:v>
                </c:pt>
                <c:pt idx="1049">
                  <c:v>3.3</c:v>
                </c:pt>
                <c:pt idx="1050">
                  <c:v>4.4749999999999996</c:v>
                </c:pt>
                <c:pt idx="1051">
                  <c:v>3.4</c:v>
                </c:pt>
                <c:pt idx="1052">
                  <c:v>1</c:v>
                </c:pt>
                <c:pt idx="1053">
                  <c:v>3.3</c:v>
                </c:pt>
                <c:pt idx="1054">
                  <c:v>3.7</c:v>
                </c:pt>
                <c:pt idx="1055">
                  <c:v>4.4000000000000004</c:v>
                </c:pt>
                <c:pt idx="1056">
                  <c:v>3.9</c:v>
                </c:pt>
                <c:pt idx="1057">
                  <c:v>4.0999999999999996</c:v>
                </c:pt>
                <c:pt idx="1058">
                  <c:v>3.9</c:v>
                </c:pt>
                <c:pt idx="1059">
                  <c:v>3.9</c:v>
                </c:pt>
                <c:pt idx="1060">
                  <c:v>4.2</c:v>
                </c:pt>
                <c:pt idx="1061">
                  <c:v>3</c:v>
                </c:pt>
                <c:pt idx="1062">
                  <c:v>4.9000000000000004</c:v>
                </c:pt>
                <c:pt idx="1063">
                  <c:v>3.15</c:v>
                </c:pt>
                <c:pt idx="1064">
                  <c:v>4</c:v>
                </c:pt>
                <c:pt idx="1065">
                  <c:v>2.8</c:v>
                </c:pt>
                <c:pt idx="1066">
                  <c:v>3.3</c:v>
                </c:pt>
                <c:pt idx="1067">
                  <c:v>1</c:v>
                </c:pt>
                <c:pt idx="1068">
                  <c:v>4.0999999999999996</c:v>
                </c:pt>
                <c:pt idx="1069">
                  <c:v>3.2</c:v>
                </c:pt>
                <c:pt idx="1070">
                  <c:v>4.5</c:v>
                </c:pt>
                <c:pt idx="1071">
                  <c:v>3.7</c:v>
                </c:pt>
                <c:pt idx="1072">
                  <c:v>3.8</c:v>
                </c:pt>
                <c:pt idx="1073">
                  <c:v>4</c:v>
                </c:pt>
                <c:pt idx="1074">
                  <c:v>3.6</c:v>
                </c:pt>
                <c:pt idx="1075">
                  <c:v>3.6</c:v>
                </c:pt>
                <c:pt idx="1076">
                  <c:v>3.5</c:v>
                </c:pt>
                <c:pt idx="1077">
                  <c:v>3.8</c:v>
                </c:pt>
                <c:pt idx="1078">
                  <c:v>4.0999999999999996</c:v>
                </c:pt>
                <c:pt idx="1079">
                  <c:v>4.1333333333333337</c:v>
                </c:pt>
                <c:pt idx="1080">
                  <c:v>4.0999999999999996</c:v>
                </c:pt>
                <c:pt idx="1081">
                  <c:v>3.5</c:v>
                </c:pt>
                <c:pt idx="1082">
                  <c:v>4.2</c:v>
                </c:pt>
                <c:pt idx="1083">
                  <c:v>3.6</c:v>
                </c:pt>
                <c:pt idx="1084">
                  <c:v>3.8</c:v>
                </c:pt>
                <c:pt idx="1085">
                  <c:v>4</c:v>
                </c:pt>
                <c:pt idx="1086">
                  <c:v>4.4000000000000004</c:v>
                </c:pt>
                <c:pt idx="1087">
                  <c:v>4</c:v>
                </c:pt>
                <c:pt idx="1088">
                  <c:v>3.8</c:v>
                </c:pt>
                <c:pt idx="1089">
                  <c:v>4.2</c:v>
                </c:pt>
                <c:pt idx="1090">
                  <c:v>4.3</c:v>
                </c:pt>
                <c:pt idx="1091">
                  <c:v>2.2000000000000002</c:v>
                </c:pt>
                <c:pt idx="1092">
                  <c:v>3.4</c:v>
                </c:pt>
                <c:pt idx="1093">
                  <c:v>3.75</c:v>
                </c:pt>
                <c:pt idx="1094">
                  <c:v>3.4333333333333336</c:v>
                </c:pt>
                <c:pt idx="1095">
                  <c:v>4</c:v>
                </c:pt>
                <c:pt idx="1096">
                  <c:v>4.0999999999999996</c:v>
                </c:pt>
                <c:pt idx="1097">
                  <c:v>3.7</c:v>
                </c:pt>
                <c:pt idx="1098">
                  <c:v>3.6791666666666658</c:v>
                </c:pt>
                <c:pt idx="1099">
                  <c:v>2.6625000000000001</c:v>
                </c:pt>
                <c:pt idx="1100">
                  <c:v>4.4000000000000004</c:v>
                </c:pt>
                <c:pt idx="1101">
                  <c:v>3.8</c:v>
                </c:pt>
                <c:pt idx="1102">
                  <c:v>2.9305555555555554</c:v>
                </c:pt>
                <c:pt idx="1103">
                  <c:v>3.3</c:v>
                </c:pt>
                <c:pt idx="1104">
                  <c:v>4.2200000000000006</c:v>
                </c:pt>
                <c:pt idx="1105">
                  <c:v>3.7</c:v>
                </c:pt>
                <c:pt idx="1106">
                  <c:v>3.7</c:v>
                </c:pt>
                <c:pt idx="1107">
                  <c:v>4.3</c:v>
                </c:pt>
                <c:pt idx="1108">
                  <c:v>4.4000000000000004</c:v>
                </c:pt>
                <c:pt idx="1109">
                  <c:v>3.9</c:v>
                </c:pt>
                <c:pt idx="1110">
                  <c:v>3.7</c:v>
                </c:pt>
                <c:pt idx="1111">
                  <c:v>3.5941176470588236</c:v>
                </c:pt>
                <c:pt idx="1112">
                  <c:v>3.5</c:v>
                </c:pt>
                <c:pt idx="1113">
                  <c:v>3.85</c:v>
                </c:pt>
                <c:pt idx="1114">
                  <c:v>4</c:v>
                </c:pt>
                <c:pt idx="1115">
                  <c:v>3.4</c:v>
                </c:pt>
                <c:pt idx="1116">
                  <c:v>3.15</c:v>
                </c:pt>
                <c:pt idx="1117">
                  <c:v>3.7</c:v>
                </c:pt>
                <c:pt idx="1118">
                  <c:v>3.3</c:v>
                </c:pt>
                <c:pt idx="1119">
                  <c:v>3.7</c:v>
                </c:pt>
                <c:pt idx="1120">
                  <c:v>4.0999999999999996</c:v>
                </c:pt>
                <c:pt idx="1121">
                  <c:v>3.1</c:v>
                </c:pt>
                <c:pt idx="1122">
                  <c:v>4.0999999999999996</c:v>
                </c:pt>
                <c:pt idx="1123">
                  <c:v>4.2</c:v>
                </c:pt>
                <c:pt idx="1124">
                  <c:v>3.9</c:v>
                </c:pt>
                <c:pt idx="1125">
                  <c:v>3.7250000000000001</c:v>
                </c:pt>
                <c:pt idx="1126">
                  <c:v>4.0444444444444443</c:v>
                </c:pt>
                <c:pt idx="1127">
                  <c:v>3.9</c:v>
                </c:pt>
                <c:pt idx="1128">
                  <c:v>4.4000000000000004</c:v>
                </c:pt>
                <c:pt idx="1129">
                  <c:v>4.0999999999999996</c:v>
                </c:pt>
                <c:pt idx="1130">
                  <c:v>3.8000000000000003</c:v>
                </c:pt>
                <c:pt idx="1131">
                  <c:v>3</c:v>
                </c:pt>
                <c:pt idx="1132">
                  <c:v>3.65</c:v>
                </c:pt>
                <c:pt idx="1133">
                  <c:v>3.9</c:v>
                </c:pt>
                <c:pt idx="1134">
                  <c:v>3.8</c:v>
                </c:pt>
                <c:pt idx="1135">
                  <c:v>1.55</c:v>
                </c:pt>
                <c:pt idx="1136">
                  <c:v>3.5</c:v>
                </c:pt>
                <c:pt idx="1137">
                  <c:v>3</c:v>
                </c:pt>
                <c:pt idx="1138">
                  <c:v>4.3</c:v>
                </c:pt>
                <c:pt idx="1139">
                  <c:v>4</c:v>
                </c:pt>
                <c:pt idx="1140">
                  <c:v>1</c:v>
                </c:pt>
                <c:pt idx="1141">
                  <c:v>4.3499999999999996</c:v>
                </c:pt>
                <c:pt idx="1142">
                  <c:v>2.75</c:v>
                </c:pt>
                <c:pt idx="1143">
                  <c:v>3.1</c:v>
                </c:pt>
                <c:pt idx="1144">
                  <c:v>3.3</c:v>
                </c:pt>
                <c:pt idx="1145">
                  <c:v>4.2</c:v>
                </c:pt>
                <c:pt idx="1146">
                  <c:v>2.9</c:v>
                </c:pt>
                <c:pt idx="1147">
                  <c:v>4.4000000000000004</c:v>
                </c:pt>
                <c:pt idx="1148">
                  <c:v>4.55</c:v>
                </c:pt>
                <c:pt idx="1149">
                  <c:v>4.3000000000000007</c:v>
                </c:pt>
                <c:pt idx="1150">
                  <c:v>4.4000000000000004</c:v>
                </c:pt>
                <c:pt idx="1151">
                  <c:v>4.3249999999999993</c:v>
                </c:pt>
                <c:pt idx="1152">
                  <c:v>4.4000000000000004</c:v>
                </c:pt>
                <c:pt idx="1153">
                  <c:v>3.1</c:v>
                </c:pt>
                <c:pt idx="1154">
                  <c:v>3.75</c:v>
                </c:pt>
                <c:pt idx="1155">
                  <c:v>3.7</c:v>
                </c:pt>
                <c:pt idx="1156">
                  <c:v>4</c:v>
                </c:pt>
                <c:pt idx="1157">
                  <c:v>2.6</c:v>
                </c:pt>
                <c:pt idx="1158">
                  <c:v>3.5</c:v>
                </c:pt>
                <c:pt idx="1159">
                  <c:v>4.3</c:v>
                </c:pt>
                <c:pt idx="1160">
                  <c:v>4.2</c:v>
                </c:pt>
                <c:pt idx="1161">
                  <c:v>3.7166666666666668</c:v>
                </c:pt>
                <c:pt idx="1162">
                  <c:v>3.9</c:v>
                </c:pt>
                <c:pt idx="1163">
                  <c:v>3</c:v>
                </c:pt>
                <c:pt idx="1164">
                  <c:v>3.6</c:v>
                </c:pt>
                <c:pt idx="1165">
                  <c:v>4.3</c:v>
                </c:pt>
                <c:pt idx="1166">
                  <c:v>4</c:v>
                </c:pt>
                <c:pt idx="1167">
                  <c:v>3.2</c:v>
                </c:pt>
                <c:pt idx="1168">
                  <c:v>4.4000000000000004</c:v>
                </c:pt>
                <c:pt idx="1169">
                  <c:v>4.0999999999999996</c:v>
                </c:pt>
                <c:pt idx="1170">
                  <c:v>3.5222222222222221</c:v>
                </c:pt>
                <c:pt idx="1171">
                  <c:v>3.7666666666666662</c:v>
                </c:pt>
                <c:pt idx="1172">
                  <c:v>4</c:v>
                </c:pt>
                <c:pt idx="1173">
                  <c:v>1.8333333333333333</c:v>
                </c:pt>
                <c:pt idx="1174">
                  <c:v>3.2</c:v>
                </c:pt>
                <c:pt idx="1175">
                  <c:v>2.4</c:v>
                </c:pt>
                <c:pt idx="1176">
                  <c:v>4.3</c:v>
                </c:pt>
                <c:pt idx="1177">
                  <c:v>3.5</c:v>
                </c:pt>
                <c:pt idx="1178">
                  <c:v>3.8666666666666667</c:v>
                </c:pt>
                <c:pt idx="1179">
                  <c:v>3.4</c:v>
                </c:pt>
                <c:pt idx="1180">
                  <c:v>1</c:v>
                </c:pt>
                <c:pt idx="1181">
                  <c:v>2.7333333333333329</c:v>
                </c:pt>
                <c:pt idx="1182">
                  <c:v>3.1</c:v>
                </c:pt>
                <c:pt idx="1183">
                  <c:v>2.2000000000000002</c:v>
                </c:pt>
                <c:pt idx="1184">
                  <c:v>1</c:v>
                </c:pt>
                <c:pt idx="1185">
                  <c:v>3.5333333333333332</c:v>
                </c:pt>
                <c:pt idx="1186">
                  <c:v>4.2</c:v>
                </c:pt>
                <c:pt idx="1187">
                  <c:v>4.4000000000000004</c:v>
                </c:pt>
                <c:pt idx="1188">
                  <c:v>3.5</c:v>
                </c:pt>
                <c:pt idx="1189">
                  <c:v>3.6</c:v>
                </c:pt>
                <c:pt idx="1190">
                  <c:v>4</c:v>
                </c:pt>
                <c:pt idx="1191">
                  <c:v>3.5</c:v>
                </c:pt>
                <c:pt idx="1192">
                  <c:v>3.2750000000000004</c:v>
                </c:pt>
                <c:pt idx="1193">
                  <c:v>3.6500000000000004</c:v>
                </c:pt>
                <c:pt idx="1194">
                  <c:v>4.5999999999999996</c:v>
                </c:pt>
                <c:pt idx="1195">
                  <c:v>4.2</c:v>
                </c:pt>
                <c:pt idx="1196">
                  <c:v>4.3</c:v>
                </c:pt>
                <c:pt idx="1197">
                  <c:v>4.2</c:v>
                </c:pt>
                <c:pt idx="1198">
                  <c:v>3.7</c:v>
                </c:pt>
                <c:pt idx="1199">
                  <c:v>3.5</c:v>
                </c:pt>
                <c:pt idx="1200">
                  <c:v>3.1</c:v>
                </c:pt>
                <c:pt idx="1201">
                  <c:v>3.8</c:v>
                </c:pt>
                <c:pt idx="1202">
                  <c:v>4.333333333333333</c:v>
                </c:pt>
                <c:pt idx="1203">
                  <c:v>4.3</c:v>
                </c:pt>
                <c:pt idx="1204">
                  <c:v>3.55</c:v>
                </c:pt>
                <c:pt idx="1205">
                  <c:v>4.1500000000000004</c:v>
                </c:pt>
                <c:pt idx="1206">
                  <c:v>3.9</c:v>
                </c:pt>
                <c:pt idx="1207">
                  <c:v>4.0999999999999996</c:v>
                </c:pt>
                <c:pt idx="1208">
                  <c:v>3.5</c:v>
                </c:pt>
                <c:pt idx="1209">
                  <c:v>4.4000000000000004</c:v>
                </c:pt>
                <c:pt idx="1210">
                  <c:v>4</c:v>
                </c:pt>
                <c:pt idx="1211">
                  <c:v>4.2</c:v>
                </c:pt>
                <c:pt idx="1212">
                  <c:v>3.691666666666666</c:v>
                </c:pt>
                <c:pt idx="1213">
                  <c:v>4.2</c:v>
                </c:pt>
                <c:pt idx="1214">
                  <c:v>4.9000000000000004</c:v>
                </c:pt>
                <c:pt idx="1215">
                  <c:v>4.1999999999999993</c:v>
                </c:pt>
                <c:pt idx="1216">
                  <c:v>4.5</c:v>
                </c:pt>
                <c:pt idx="1217">
                  <c:v>4.7</c:v>
                </c:pt>
                <c:pt idx="1218">
                  <c:v>3.8666666666666671</c:v>
                </c:pt>
                <c:pt idx="1219">
                  <c:v>4.3</c:v>
                </c:pt>
                <c:pt idx="1220">
                  <c:v>2.0499999999999998</c:v>
                </c:pt>
                <c:pt idx="1221">
                  <c:v>3.9</c:v>
                </c:pt>
                <c:pt idx="1222">
                  <c:v>3.4</c:v>
                </c:pt>
                <c:pt idx="1223">
                  <c:v>3.6</c:v>
                </c:pt>
                <c:pt idx="1224">
                  <c:v>3.3</c:v>
                </c:pt>
                <c:pt idx="1225">
                  <c:v>3.1</c:v>
                </c:pt>
                <c:pt idx="1226">
                  <c:v>3.7</c:v>
                </c:pt>
                <c:pt idx="1227">
                  <c:v>3.4</c:v>
                </c:pt>
                <c:pt idx="1228">
                  <c:v>4.2</c:v>
                </c:pt>
                <c:pt idx="1229">
                  <c:v>4.2</c:v>
                </c:pt>
                <c:pt idx="1230">
                  <c:v>4.0999999999999996</c:v>
                </c:pt>
                <c:pt idx="1231">
                  <c:v>3.9</c:v>
                </c:pt>
                <c:pt idx="1232">
                  <c:v>4.5</c:v>
                </c:pt>
                <c:pt idx="1233">
                  <c:v>4.2</c:v>
                </c:pt>
                <c:pt idx="1234">
                  <c:v>3.4000000000000004</c:v>
                </c:pt>
                <c:pt idx="1235">
                  <c:v>2.1056338028169015</c:v>
                </c:pt>
                <c:pt idx="1236">
                  <c:v>1.7</c:v>
                </c:pt>
                <c:pt idx="1237">
                  <c:v>1</c:v>
                </c:pt>
                <c:pt idx="1238">
                  <c:v>2.8</c:v>
                </c:pt>
                <c:pt idx="1239">
                  <c:v>3</c:v>
                </c:pt>
                <c:pt idx="1240">
                  <c:v>3.4</c:v>
                </c:pt>
                <c:pt idx="1241">
                  <c:v>1.5999999999999999</c:v>
                </c:pt>
                <c:pt idx="1242">
                  <c:v>3.8</c:v>
                </c:pt>
                <c:pt idx="1243">
                  <c:v>1.6428571428571428</c:v>
                </c:pt>
                <c:pt idx="1244">
                  <c:v>2.35</c:v>
                </c:pt>
                <c:pt idx="1245">
                  <c:v>2.9</c:v>
                </c:pt>
                <c:pt idx="1246">
                  <c:v>2.75</c:v>
                </c:pt>
                <c:pt idx="1247">
                  <c:v>3.7</c:v>
                </c:pt>
                <c:pt idx="1248">
                  <c:v>3.2</c:v>
                </c:pt>
                <c:pt idx="1249">
                  <c:v>3.3</c:v>
                </c:pt>
                <c:pt idx="1250">
                  <c:v>2.7</c:v>
                </c:pt>
                <c:pt idx="1251">
                  <c:v>3</c:v>
                </c:pt>
                <c:pt idx="1252">
                  <c:v>1</c:v>
                </c:pt>
                <c:pt idx="1253">
                  <c:v>3.8</c:v>
                </c:pt>
                <c:pt idx="1254">
                  <c:v>2.8666666666666667</c:v>
                </c:pt>
                <c:pt idx="1255">
                  <c:v>3.3</c:v>
                </c:pt>
                <c:pt idx="1256">
                  <c:v>1</c:v>
                </c:pt>
                <c:pt idx="1257">
                  <c:v>2.9</c:v>
                </c:pt>
                <c:pt idx="1258">
                  <c:v>3.3</c:v>
                </c:pt>
                <c:pt idx="1259">
                  <c:v>1</c:v>
                </c:pt>
                <c:pt idx="1260">
                  <c:v>2.9</c:v>
                </c:pt>
                <c:pt idx="1261">
                  <c:v>1.8333333333333333</c:v>
                </c:pt>
                <c:pt idx="1262">
                  <c:v>2.2896551724137937</c:v>
                </c:pt>
                <c:pt idx="1263">
                  <c:v>2.95</c:v>
                </c:pt>
                <c:pt idx="1264">
                  <c:v>1.9</c:v>
                </c:pt>
                <c:pt idx="1265">
                  <c:v>1.9500000000000002</c:v>
                </c:pt>
                <c:pt idx="1266">
                  <c:v>1</c:v>
                </c:pt>
                <c:pt idx="1267">
                  <c:v>2.7</c:v>
                </c:pt>
                <c:pt idx="1268">
                  <c:v>3.2</c:v>
                </c:pt>
                <c:pt idx="1269">
                  <c:v>2.7</c:v>
                </c:pt>
                <c:pt idx="1270">
                  <c:v>2.9000000000000004</c:v>
                </c:pt>
                <c:pt idx="1271">
                  <c:v>4.4000000000000004</c:v>
                </c:pt>
                <c:pt idx="1272">
                  <c:v>4.3454545454545448</c:v>
                </c:pt>
                <c:pt idx="1273">
                  <c:v>3.9</c:v>
                </c:pt>
                <c:pt idx="1274">
                  <c:v>4.3499999999999996</c:v>
                </c:pt>
                <c:pt idx="1275">
                  <c:v>2.098058252427184</c:v>
                </c:pt>
                <c:pt idx="1276">
                  <c:v>2.8</c:v>
                </c:pt>
                <c:pt idx="1277">
                  <c:v>2.7875000000000001</c:v>
                </c:pt>
                <c:pt idx="1278">
                  <c:v>2.0166666666666671</c:v>
                </c:pt>
                <c:pt idx="1279">
                  <c:v>3.6</c:v>
                </c:pt>
                <c:pt idx="1280">
                  <c:v>3.35</c:v>
                </c:pt>
                <c:pt idx="1281">
                  <c:v>3.1</c:v>
                </c:pt>
                <c:pt idx="1282">
                  <c:v>1.94</c:v>
                </c:pt>
                <c:pt idx="1283">
                  <c:v>2.4</c:v>
                </c:pt>
                <c:pt idx="1284">
                  <c:v>4.0999999999999996</c:v>
                </c:pt>
                <c:pt idx="1285">
                  <c:v>3.3</c:v>
                </c:pt>
                <c:pt idx="1286">
                  <c:v>4.9000000000000004</c:v>
                </c:pt>
                <c:pt idx="1287">
                  <c:v>3.1</c:v>
                </c:pt>
                <c:pt idx="1288">
                  <c:v>2.4583333333333339</c:v>
                </c:pt>
                <c:pt idx="1289">
                  <c:v>2.7</c:v>
                </c:pt>
                <c:pt idx="1290">
                  <c:v>3.0944444444444441</c:v>
                </c:pt>
                <c:pt idx="1291">
                  <c:v>3.9</c:v>
                </c:pt>
                <c:pt idx="1292">
                  <c:v>3.8</c:v>
                </c:pt>
                <c:pt idx="1293">
                  <c:v>4.4000000000000004</c:v>
                </c:pt>
                <c:pt idx="1294">
                  <c:v>3.6</c:v>
                </c:pt>
                <c:pt idx="1295">
                  <c:v>3.1</c:v>
                </c:pt>
                <c:pt idx="1296">
                  <c:v>3.4</c:v>
                </c:pt>
                <c:pt idx="1297">
                  <c:v>3</c:v>
                </c:pt>
                <c:pt idx="1298">
                  <c:v>2</c:v>
                </c:pt>
                <c:pt idx="1299">
                  <c:v>1</c:v>
                </c:pt>
                <c:pt idx="1300">
                  <c:v>3.6</c:v>
                </c:pt>
                <c:pt idx="1301">
                  <c:v>4.5999999999999996</c:v>
                </c:pt>
                <c:pt idx="1302">
                  <c:v>2.35</c:v>
                </c:pt>
                <c:pt idx="1303">
                  <c:v>3.5</c:v>
                </c:pt>
                <c:pt idx="1304">
                  <c:v>3</c:v>
                </c:pt>
                <c:pt idx="1305">
                  <c:v>1</c:v>
                </c:pt>
                <c:pt idx="1306">
                  <c:v>2.1466880341880343</c:v>
                </c:pt>
                <c:pt idx="1307">
                  <c:v>2.6</c:v>
                </c:pt>
                <c:pt idx="1308">
                  <c:v>4.3</c:v>
                </c:pt>
                <c:pt idx="1309">
                  <c:v>4.7</c:v>
                </c:pt>
                <c:pt idx="1310">
                  <c:v>4.0999999999999996</c:v>
                </c:pt>
                <c:pt idx="1311">
                  <c:v>2.8</c:v>
                </c:pt>
                <c:pt idx="1312">
                  <c:v>4.0999999999999996</c:v>
                </c:pt>
                <c:pt idx="1313">
                  <c:v>3.7</c:v>
                </c:pt>
                <c:pt idx="1314">
                  <c:v>4.2</c:v>
                </c:pt>
                <c:pt idx="1315">
                  <c:v>3.4750000000000001</c:v>
                </c:pt>
                <c:pt idx="1316">
                  <c:v>3.95</c:v>
                </c:pt>
                <c:pt idx="1317">
                  <c:v>4</c:v>
                </c:pt>
                <c:pt idx="1318">
                  <c:v>1</c:v>
                </c:pt>
                <c:pt idx="1319">
                  <c:v>2.5249999999999999</c:v>
                </c:pt>
                <c:pt idx="1320">
                  <c:v>2.7</c:v>
                </c:pt>
                <c:pt idx="1321">
                  <c:v>2.5866666666666669</c:v>
                </c:pt>
                <c:pt idx="1322">
                  <c:v>3</c:v>
                </c:pt>
                <c:pt idx="1323">
                  <c:v>3.66</c:v>
                </c:pt>
                <c:pt idx="1324">
                  <c:v>2.6</c:v>
                </c:pt>
                <c:pt idx="1325">
                  <c:v>2.7</c:v>
                </c:pt>
                <c:pt idx="1326">
                  <c:v>3.3</c:v>
                </c:pt>
                <c:pt idx="1327">
                  <c:v>3.4</c:v>
                </c:pt>
                <c:pt idx="1328">
                  <c:v>3.8</c:v>
                </c:pt>
                <c:pt idx="1329">
                  <c:v>2.6448140900195698</c:v>
                </c:pt>
                <c:pt idx="1330">
                  <c:v>3.8</c:v>
                </c:pt>
                <c:pt idx="1331">
                  <c:v>2.2000000000000002</c:v>
                </c:pt>
                <c:pt idx="1332">
                  <c:v>2.7</c:v>
                </c:pt>
                <c:pt idx="1333">
                  <c:v>3.6333333333333333</c:v>
                </c:pt>
                <c:pt idx="1334">
                  <c:v>3.1446153846153848</c:v>
                </c:pt>
                <c:pt idx="1335">
                  <c:v>3.8</c:v>
                </c:pt>
                <c:pt idx="1336">
                  <c:v>3.5749999999999997</c:v>
                </c:pt>
                <c:pt idx="1337">
                  <c:v>3.8</c:v>
                </c:pt>
                <c:pt idx="1338">
                  <c:v>3.6083333333333338</c:v>
                </c:pt>
                <c:pt idx="1339">
                  <c:v>3.4</c:v>
                </c:pt>
                <c:pt idx="1340">
                  <c:v>3.4</c:v>
                </c:pt>
                <c:pt idx="1341">
                  <c:v>3.5</c:v>
                </c:pt>
                <c:pt idx="1342">
                  <c:v>3.7</c:v>
                </c:pt>
                <c:pt idx="1343">
                  <c:v>2.2000000000000002</c:v>
                </c:pt>
                <c:pt idx="1344">
                  <c:v>3.7</c:v>
                </c:pt>
                <c:pt idx="1345">
                  <c:v>4.5</c:v>
                </c:pt>
                <c:pt idx="1346">
                  <c:v>3.4</c:v>
                </c:pt>
                <c:pt idx="1347">
                  <c:v>3.4</c:v>
                </c:pt>
                <c:pt idx="1348">
                  <c:v>2.8235294117647061</c:v>
                </c:pt>
                <c:pt idx="1349">
                  <c:v>3.9</c:v>
                </c:pt>
                <c:pt idx="1350">
                  <c:v>2.9</c:v>
                </c:pt>
                <c:pt idx="1351">
                  <c:v>2.9</c:v>
                </c:pt>
                <c:pt idx="1352">
                  <c:v>2.9</c:v>
                </c:pt>
                <c:pt idx="1353">
                  <c:v>3.1500000000000004</c:v>
                </c:pt>
                <c:pt idx="1354">
                  <c:v>3.3</c:v>
                </c:pt>
                <c:pt idx="1355">
                  <c:v>3.2499999999999996</c:v>
                </c:pt>
                <c:pt idx="1356">
                  <c:v>4.2</c:v>
                </c:pt>
                <c:pt idx="1357">
                  <c:v>3.5124999999999993</c:v>
                </c:pt>
                <c:pt idx="1358">
                  <c:v>2.9000000000000004</c:v>
                </c:pt>
                <c:pt idx="1359">
                  <c:v>3.4</c:v>
                </c:pt>
                <c:pt idx="1360">
                  <c:v>4</c:v>
                </c:pt>
                <c:pt idx="1361">
                  <c:v>3.6</c:v>
                </c:pt>
                <c:pt idx="1362">
                  <c:v>4</c:v>
                </c:pt>
                <c:pt idx="1363">
                  <c:v>4</c:v>
                </c:pt>
                <c:pt idx="1364">
                  <c:v>4.3</c:v>
                </c:pt>
                <c:pt idx="1365">
                  <c:v>1</c:v>
                </c:pt>
                <c:pt idx="1366">
                  <c:v>1</c:v>
                </c:pt>
                <c:pt idx="1367">
                  <c:v>4.5999999999999996</c:v>
                </c:pt>
                <c:pt idx="1368">
                  <c:v>3.9</c:v>
                </c:pt>
                <c:pt idx="1369">
                  <c:v>3.8</c:v>
                </c:pt>
                <c:pt idx="1370">
                  <c:v>4.4000000000000004</c:v>
                </c:pt>
                <c:pt idx="1371">
                  <c:v>4.4000000000000004</c:v>
                </c:pt>
                <c:pt idx="1372">
                  <c:v>2.5</c:v>
                </c:pt>
                <c:pt idx="1373">
                  <c:v>2.8685714285714283</c:v>
                </c:pt>
                <c:pt idx="1374">
                  <c:v>3.5</c:v>
                </c:pt>
                <c:pt idx="1375">
                  <c:v>2.5499999999999998</c:v>
                </c:pt>
                <c:pt idx="1376">
                  <c:v>3.8</c:v>
                </c:pt>
                <c:pt idx="1377">
                  <c:v>3.1</c:v>
                </c:pt>
                <c:pt idx="1378">
                  <c:v>3.05</c:v>
                </c:pt>
                <c:pt idx="1379">
                  <c:v>3.4</c:v>
                </c:pt>
                <c:pt idx="1380">
                  <c:v>3.5</c:v>
                </c:pt>
                <c:pt idx="1381">
                  <c:v>2.320588235294117</c:v>
                </c:pt>
                <c:pt idx="1382">
                  <c:v>2.9</c:v>
                </c:pt>
                <c:pt idx="1383">
                  <c:v>3.7</c:v>
                </c:pt>
                <c:pt idx="1384">
                  <c:v>2.8899999999999997</c:v>
                </c:pt>
                <c:pt idx="1385">
                  <c:v>3.9</c:v>
                </c:pt>
                <c:pt idx="1386">
                  <c:v>3.04</c:v>
                </c:pt>
                <c:pt idx="1387">
                  <c:v>3.65</c:v>
                </c:pt>
                <c:pt idx="1388">
                  <c:v>3.4</c:v>
                </c:pt>
                <c:pt idx="1389">
                  <c:v>2.4</c:v>
                </c:pt>
                <c:pt idx="1390">
                  <c:v>2.4</c:v>
                </c:pt>
                <c:pt idx="1391">
                  <c:v>3.15</c:v>
                </c:pt>
                <c:pt idx="1392">
                  <c:v>2.5</c:v>
                </c:pt>
                <c:pt idx="1393">
                  <c:v>3.4</c:v>
                </c:pt>
                <c:pt idx="1394">
                  <c:v>3.5800000000000005</c:v>
                </c:pt>
                <c:pt idx="1395">
                  <c:v>3.6</c:v>
                </c:pt>
                <c:pt idx="1396">
                  <c:v>3.5</c:v>
                </c:pt>
                <c:pt idx="1397">
                  <c:v>3.9</c:v>
                </c:pt>
                <c:pt idx="1398">
                  <c:v>1</c:v>
                </c:pt>
                <c:pt idx="1399">
                  <c:v>3.2</c:v>
                </c:pt>
                <c:pt idx="1400">
                  <c:v>3.8</c:v>
                </c:pt>
                <c:pt idx="1401">
                  <c:v>3.3357142857142863</c:v>
                </c:pt>
                <c:pt idx="1402">
                  <c:v>3.7375000000000003</c:v>
                </c:pt>
                <c:pt idx="1403">
                  <c:v>3.6</c:v>
                </c:pt>
                <c:pt idx="1404">
                  <c:v>3.9</c:v>
                </c:pt>
                <c:pt idx="1405">
                  <c:v>4.5</c:v>
                </c:pt>
                <c:pt idx="1406">
                  <c:v>2.8888888888888893</c:v>
                </c:pt>
                <c:pt idx="1407">
                  <c:v>2.7</c:v>
                </c:pt>
                <c:pt idx="1408">
                  <c:v>3.8333333333333335</c:v>
                </c:pt>
                <c:pt idx="1409">
                  <c:v>3.7</c:v>
                </c:pt>
                <c:pt idx="1410">
                  <c:v>4.3</c:v>
                </c:pt>
                <c:pt idx="1411">
                  <c:v>3.8</c:v>
                </c:pt>
                <c:pt idx="1412">
                  <c:v>3.9</c:v>
                </c:pt>
                <c:pt idx="1413">
                  <c:v>2.6</c:v>
                </c:pt>
                <c:pt idx="1414">
                  <c:v>4.3</c:v>
                </c:pt>
                <c:pt idx="1415">
                  <c:v>3.7</c:v>
                </c:pt>
                <c:pt idx="1416">
                  <c:v>3.5</c:v>
                </c:pt>
                <c:pt idx="1417">
                  <c:v>4.2</c:v>
                </c:pt>
                <c:pt idx="1418">
                  <c:v>4.3</c:v>
                </c:pt>
                <c:pt idx="1419">
                  <c:v>3.1666666666666665</c:v>
                </c:pt>
                <c:pt idx="1420">
                  <c:v>3.75</c:v>
                </c:pt>
                <c:pt idx="1421">
                  <c:v>4.25</c:v>
                </c:pt>
                <c:pt idx="1422">
                  <c:v>3.5333333333333332</c:v>
                </c:pt>
                <c:pt idx="1423">
                  <c:v>4</c:v>
                </c:pt>
                <c:pt idx="1424">
                  <c:v>4</c:v>
                </c:pt>
                <c:pt idx="1425">
                  <c:v>3.8</c:v>
                </c:pt>
                <c:pt idx="1426">
                  <c:v>3.4</c:v>
                </c:pt>
                <c:pt idx="1427">
                  <c:v>3.5</c:v>
                </c:pt>
                <c:pt idx="1428">
                  <c:v>3.9499999999999997</c:v>
                </c:pt>
                <c:pt idx="1429">
                  <c:v>3</c:v>
                </c:pt>
                <c:pt idx="1430">
                  <c:v>4.0333333333333332</c:v>
                </c:pt>
                <c:pt idx="1431">
                  <c:v>3.6</c:v>
                </c:pt>
                <c:pt idx="1432">
                  <c:v>1</c:v>
                </c:pt>
                <c:pt idx="1433">
                  <c:v>4.2</c:v>
                </c:pt>
                <c:pt idx="1434">
                  <c:v>3.5</c:v>
                </c:pt>
                <c:pt idx="1435">
                  <c:v>3.62</c:v>
                </c:pt>
                <c:pt idx="1436">
                  <c:v>3.7</c:v>
                </c:pt>
                <c:pt idx="1437">
                  <c:v>3.75</c:v>
                </c:pt>
                <c:pt idx="1438">
                  <c:v>3.4</c:v>
                </c:pt>
                <c:pt idx="1439">
                  <c:v>3.9</c:v>
                </c:pt>
                <c:pt idx="1440">
                  <c:v>3.9</c:v>
                </c:pt>
                <c:pt idx="1441">
                  <c:v>4.4599999999999991</c:v>
                </c:pt>
                <c:pt idx="1442">
                  <c:v>3.8</c:v>
                </c:pt>
                <c:pt idx="1443">
                  <c:v>3.6</c:v>
                </c:pt>
                <c:pt idx="1444">
                  <c:v>2.6648648648648643</c:v>
                </c:pt>
                <c:pt idx="1445">
                  <c:v>3</c:v>
                </c:pt>
                <c:pt idx="1446">
                  <c:v>3.1</c:v>
                </c:pt>
                <c:pt idx="1447">
                  <c:v>2.9</c:v>
                </c:pt>
                <c:pt idx="1448">
                  <c:v>2.8888888888888893</c:v>
                </c:pt>
                <c:pt idx="1449">
                  <c:v>3.8</c:v>
                </c:pt>
                <c:pt idx="1450">
                  <c:v>2.9</c:v>
                </c:pt>
                <c:pt idx="1451">
                  <c:v>2.9</c:v>
                </c:pt>
                <c:pt idx="1452">
                  <c:v>2.7</c:v>
                </c:pt>
                <c:pt idx="1453">
                  <c:v>3.2</c:v>
                </c:pt>
                <c:pt idx="1454">
                  <c:v>3.4</c:v>
                </c:pt>
                <c:pt idx="1455">
                  <c:v>4.0333333333333332</c:v>
                </c:pt>
                <c:pt idx="1456">
                  <c:v>3.8</c:v>
                </c:pt>
                <c:pt idx="1457">
                  <c:v>1</c:v>
                </c:pt>
                <c:pt idx="1458">
                  <c:v>3.3333333333333335</c:v>
                </c:pt>
                <c:pt idx="1459">
                  <c:v>2.5999999999999996</c:v>
                </c:pt>
                <c:pt idx="1460">
                  <c:v>3.7</c:v>
                </c:pt>
                <c:pt idx="1461">
                  <c:v>2</c:v>
                </c:pt>
                <c:pt idx="1462">
                  <c:v>3.8</c:v>
                </c:pt>
                <c:pt idx="1463">
                  <c:v>3.8</c:v>
                </c:pt>
                <c:pt idx="1464">
                  <c:v>3.2</c:v>
                </c:pt>
                <c:pt idx="1465">
                  <c:v>3.1</c:v>
                </c:pt>
                <c:pt idx="1466">
                  <c:v>3.3</c:v>
                </c:pt>
                <c:pt idx="1467">
                  <c:v>4</c:v>
                </c:pt>
                <c:pt idx="1468">
                  <c:v>1</c:v>
                </c:pt>
                <c:pt idx="1469">
                  <c:v>3.9333333333333331</c:v>
                </c:pt>
                <c:pt idx="1470">
                  <c:v>4.4000000000000004</c:v>
                </c:pt>
                <c:pt idx="1471">
                  <c:v>4.0999999999999996</c:v>
                </c:pt>
                <c:pt idx="1472">
                  <c:v>3.0333333333333332</c:v>
                </c:pt>
                <c:pt idx="1473">
                  <c:v>4.4000000000000004</c:v>
                </c:pt>
                <c:pt idx="1474">
                  <c:v>3.8</c:v>
                </c:pt>
                <c:pt idx="1475">
                  <c:v>4.25</c:v>
                </c:pt>
                <c:pt idx="1476">
                  <c:v>3.4</c:v>
                </c:pt>
                <c:pt idx="1477">
                  <c:v>2.8714285714285714</c:v>
                </c:pt>
                <c:pt idx="1478">
                  <c:v>4.2</c:v>
                </c:pt>
                <c:pt idx="1479">
                  <c:v>3.3</c:v>
                </c:pt>
                <c:pt idx="1480">
                  <c:v>3.35</c:v>
                </c:pt>
                <c:pt idx="1481">
                  <c:v>3.9</c:v>
                </c:pt>
                <c:pt idx="1482">
                  <c:v>2.7</c:v>
                </c:pt>
                <c:pt idx="1483">
                  <c:v>3.8</c:v>
                </c:pt>
                <c:pt idx="1484">
                  <c:v>3.9</c:v>
                </c:pt>
                <c:pt idx="1485">
                  <c:v>4.4000000000000004</c:v>
                </c:pt>
                <c:pt idx="1486">
                  <c:v>4.3</c:v>
                </c:pt>
                <c:pt idx="1487">
                  <c:v>3.2</c:v>
                </c:pt>
                <c:pt idx="1488">
                  <c:v>3.9</c:v>
                </c:pt>
                <c:pt idx="1489">
                  <c:v>2.6</c:v>
                </c:pt>
                <c:pt idx="1490">
                  <c:v>4.2</c:v>
                </c:pt>
                <c:pt idx="1491">
                  <c:v>3.9</c:v>
                </c:pt>
                <c:pt idx="1492">
                  <c:v>4</c:v>
                </c:pt>
                <c:pt idx="1493">
                  <c:v>1</c:v>
                </c:pt>
                <c:pt idx="1494">
                  <c:v>3.7</c:v>
                </c:pt>
                <c:pt idx="1495">
                  <c:v>4</c:v>
                </c:pt>
                <c:pt idx="1496">
                  <c:v>3.8333333333333335</c:v>
                </c:pt>
                <c:pt idx="1497">
                  <c:v>4.5999999999999996</c:v>
                </c:pt>
                <c:pt idx="1498">
                  <c:v>4.4000000000000004</c:v>
                </c:pt>
                <c:pt idx="1499">
                  <c:v>3.9</c:v>
                </c:pt>
                <c:pt idx="1500">
                  <c:v>4.3</c:v>
                </c:pt>
                <c:pt idx="1501">
                  <c:v>3.6</c:v>
                </c:pt>
                <c:pt idx="1502">
                  <c:v>3.4000000000000004</c:v>
                </c:pt>
                <c:pt idx="1503">
                  <c:v>3.8</c:v>
                </c:pt>
                <c:pt idx="1504">
                  <c:v>3.9</c:v>
                </c:pt>
                <c:pt idx="1505">
                  <c:v>4.3</c:v>
                </c:pt>
                <c:pt idx="1506">
                  <c:v>3.9</c:v>
                </c:pt>
                <c:pt idx="1507">
                  <c:v>4.2</c:v>
                </c:pt>
                <c:pt idx="1508">
                  <c:v>2.0499999999999998</c:v>
                </c:pt>
                <c:pt idx="1509">
                  <c:v>1</c:v>
                </c:pt>
                <c:pt idx="1510">
                  <c:v>3.8</c:v>
                </c:pt>
                <c:pt idx="1511">
                  <c:v>2.4</c:v>
                </c:pt>
                <c:pt idx="1512">
                  <c:v>2.7</c:v>
                </c:pt>
                <c:pt idx="1513">
                  <c:v>2.6</c:v>
                </c:pt>
                <c:pt idx="1514">
                  <c:v>3.0083832335329341</c:v>
                </c:pt>
                <c:pt idx="1515">
                  <c:v>1</c:v>
                </c:pt>
                <c:pt idx="1516">
                  <c:v>3.9</c:v>
                </c:pt>
                <c:pt idx="1517">
                  <c:v>2.1</c:v>
                </c:pt>
                <c:pt idx="1518">
                  <c:v>3.5750000000000002</c:v>
                </c:pt>
                <c:pt idx="1519">
                  <c:v>3.5</c:v>
                </c:pt>
                <c:pt idx="1520">
                  <c:v>2.736040609137055</c:v>
                </c:pt>
                <c:pt idx="1521">
                  <c:v>3.7</c:v>
                </c:pt>
                <c:pt idx="1522">
                  <c:v>3.7666666666666671</c:v>
                </c:pt>
                <c:pt idx="1523">
                  <c:v>2.8</c:v>
                </c:pt>
                <c:pt idx="1524">
                  <c:v>2.7124999999999999</c:v>
                </c:pt>
                <c:pt idx="1525">
                  <c:v>3.55</c:v>
                </c:pt>
                <c:pt idx="1526">
                  <c:v>3.7</c:v>
                </c:pt>
                <c:pt idx="1527">
                  <c:v>2.9</c:v>
                </c:pt>
                <c:pt idx="1528">
                  <c:v>3.1999999999999997</c:v>
                </c:pt>
                <c:pt idx="1529">
                  <c:v>3.7600000000000002</c:v>
                </c:pt>
                <c:pt idx="1530">
                  <c:v>2.1</c:v>
                </c:pt>
                <c:pt idx="1531">
                  <c:v>3.7</c:v>
                </c:pt>
                <c:pt idx="1532">
                  <c:v>2.9</c:v>
                </c:pt>
                <c:pt idx="1533">
                  <c:v>3.3</c:v>
                </c:pt>
                <c:pt idx="1534">
                  <c:v>3.3</c:v>
                </c:pt>
                <c:pt idx="1535">
                  <c:v>3.5</c:v>
                </c:pt>
                <c:pt idx="1536">
                  <c:v>3.5</c:v>
                </c:pt>
                <c:pt idx="1537">
                  <c:v>3.8</c:v>
                </c:pt>
                <c:pt idx="1538">
                  <c:v>4</c:v>
                </c:pt>
                <c:pt idx="1539">
                  <c:v>4.0999999999999996</c:v>
                </c:pt>
                <c:pt idx="1540">
                  <c:v>1</c:v>
                </c:pt>
                <c:pt idx="1541">
                  <c:v>1</c:v>
                </c:pt>
                <c:pt idx="1542">
                  <c:v>2.5499999999999998</c:v>
                </c:pt>
                <c:pt idx="1543">
                  <c:v>2.15</c:v>
                </c:pt>
                <c:pt idx="1544">
                  <c:v>3.1</c:v>
                </c:pt>
                <c:pt idx="1545">
                  <c:v>3.6</c:v>
                </c:pt>
                <c:pt idx="1546">
                  <c:v>4.2</c:v>
                </c:pt>
                <c:pt idx="1547">
                  <c:v>2.8499999999999996</c:v>
                </c:pt>
                <c:pt idx="1548">
                  <c:v>4</c:v>
                </c:pt>
                <c:pt idx="1549">
                  <c:v>1</c:v>
                </c:pt>
                <c:pt idx="1550">
                  <c:v>1</c:v>
                </c:pt>
                <c:pt idx="1551">
                  <c:v>3.3</c:v>
                </c:pt>
                <c:pt idx="1552">
                  <c:v>3.4</c:v>
                </c:pt>
                <c:pt idx="1553">
                  <c:v>3.8</c:v>
                </c:pt>
                <c:pt idx="1554">
                  <c:v>2.0399999999999996</c:v>
                </c:pt>
                <c:pt idx="1555">
                  <c:v>3.6</c:v>
                </c:pt>
                <c:pt idx="1556">
                  <c:v>1</c:v>
                </c:pt>
                <c:pt idx="1557">
                  <c:v>1</c:v>
                </c:pt>
                <c:pt idx="1558">
                  <c:v>4.5</c:v>
                </c:pt>
                <c:pt idx="1559">
                  <c:v>2.3130434782608695</c:v>
                </c:pt>
                <c:pt idx="1560">
                  <c:v>2.6923076923076925</c:v>
                </c:pt>
                <c:pt idx="1561">
                  <c:v>1</c:v>
                </c:pt>
                <c:pt idx="1562">
                  <c:v>3.0999999999999996</c:v>
                </c:pt>
                <c:pt idx="1563">
                  <c:v>1</c:v>
                </c:pt>
                <c:pt idx="1564">
                  <c:v>2.7000000000000006</c:v>
                </c:pt>
                <c:pt idx="1565">
                  <c:v>3.1</c:v>
                </c:pt>
                <c:pt idx="1566">
                  <c:v>2.4</c:v>
                </c:pt>
                <c:pt idx="1567">
                  <c:v>3.05</c:v>
                </c:pt>
                <c:pt idx="1568">
                  <c:v>2.6</c:v>
                </c:pt>
                <c:pt idx="1569">
                  <c:v>2.4</c:v>
                </c:pt>
                <c:pt idx="1570">
                  <c:v>3.5285714285714289</c:v>
                </c:pt>
                <c:pt idx="1571">
                  <c:v>3.0999999999999996</c:v>
                </c:pt>
                <c:pt idx="1572">
                  <c:v>3</c:v>
                </c:pt>
                <c:pt idx="1573">
                  <c:v>2.8777777777777778</c:v>
                </c:pt>
                <c:pt idx="1574">
                  <c:v>3.2374999999999994</c:v>
                </c:pt>
                <c:pt idx="1575">
                  <c:v>3.2</c:v>
                </c:pt>
                <c:pt idx="1576">
                  <c:v>2.8</c:v>
                </c:pt>
                <c:pt idx="1577">
                  <c:v>3.4</c:v>
                </c:pt>
                <c:pt idx="1578">
                  <c:v>2.85</c:v>
                </c:pt>
                <c:pt idx="1579">
                  <c:v>3.4</c:v>
                </c:pt>
                <c:pt idx="1580">
                  <c:v>1</c:v>
                </c:pt>
                <c:pt idx="1581">
                  <c:v>3.3</c:v>
                </c:pt>
                <c:pt idx="1582">
                  <c:v>1</c:v>
                </c:pt>
                <c:pt idx="1583">
                  <c:v>2.9333333333333336</c:v>
                </c:pt>
                <c:pt idx="1584">
                  <c:v>2.8333333333333335</c:v>
                </c:pt>
                <c:pt idx="1585">
                  <c:v>4.25</c:v>
                </c:pt>
                <c:pt idx="1586">
                  <c:v>2.1</c:v>
                </c:pt>
                <c:pt idx="1587">
                  <c:v>2.5</c:v>
                </c:pt>
                <c:pt idx="1588">
                  <c:v>3.1749999999999998</c:v>
                </c:pt>
                <c:pt idx="1589">
                  <c:v>3.9</c:v>
                </c:pt>
                <c:pt idx="1590">
                  <c:v>2.877272727272727</c:v>
                </c:pt>
                <c:pt idx="1591">
                  <c:v>3.8</c:v>
                </c:pt>
                <c:pt idx="1592">
                  <c:v>3.2</c:v>
                </c:pt>
                <c:pt idx="1593">
                  <c:v>2.5</c:v>
                </c:pt>
                <c:pt idx="1594">
                  <c:v>3.6</c:v>
                </c:pt>
                <c:pt idx="1595">
                  <c:v>2.4333333333333331</c:v>
                </c:pt>
                <c:pt idx="1596">
                  <c:v>3</c:v>
                </c:pt>
                <c:pt idx="1597">
                  <c:v>2.1800000000000002</c:v>
                </c:pt>
                <c:pt idx="1598">
                  <c:v>3.5</c:v>
                </c:pt>
                <c:pt idx="1599">
                  <c:v>2.8</c:v>
                </c:pt>
                <c:pt idx="1600">
                  <c:v>3.3</c:v>
                </c:pt>
                <c:pt idx="1601">
                  <c:v>3.95</c:v>
                </c:pt>
                <c:pt idx="1602">
                  <c:v>3.5</c:v>
                </c:pt>
                <c:pt idx="1603">
                  <c:v>3.7</c:v>
                </c:pt>
                <c:pt idx="1604">
                  <c:v>3.25</c:v>
                </c:pt>
                <c:pt idx="1605">
                  <c:v>4</c:v>
                </c:pt>
                <c:pt idx="1606">
                  <c:v>4</c:v>
                </c:pt>
                <c:pt idx="1607">
                  <c:v>4.0999999999999996</c:v>
                </c:pt>
                <c:pt idx="1608">
                  <c:v>3.9</c:v>
                </c:pt>
                <c:pt idx="1609">
                  <c:v>3.9</c:v>
                </c:pt>
                <c:pt idx="1610">
                  <c:v>4.2</c:v>
                </c:pt>
                <c:pt idx="1611">
                  <c:v>3.95</c:v>
                </c:pt>
                <c:pt idx="1612">
                  <c:v>4.0666666666666664</c:v>
                </c:pt>
                <c:pt idx="1613">
                  <c:v>4.2</c:v>
                </c:pt>
                <c:pt idx="1614">
                  <c:v>3.4</c:v>
                </c:pt>
                <c:pt idx="1615">
                  <c:v>4</c:v>
                </c:pt>
                <c:pt idx="1616">
                  <c:v>4.5999999999999996</c:v>
                </c:pt>
                <c:pt idx="1617">
                  <c:v>3.6</c:v>
                </c:pt>
                <c:pt idx="1618">
                  <c:v>2.566037735849056</c:v>
                </c:pt>
                <c:pt idx="1619">
                  <c:v>4.0333333333333332</c:v>
                </c:pt>
                <c:pt idx="1620">
                  <c:v>3.7</c:v>
                </c:pt>
                <c:pt idx="1621">
                  <c:v>1</c:v>
                </c:pt>
                <c:pt idx="1622">
                  <c:v>4.4999999999999991</c:v>
                </c:pt>
                <c:pt idx="1623">
                  <c:v>3.7</c:v>
                </c:pt>
                <c:pt idx="1624">
                  <c:v>3.3</c:v>
                </c:pt>
                <c:pt idx="1625">
                  <c:v>3.1</c:v>
                </c:pt>
                <c:pt idx="1626">
                  <c:v>2.7664122137404581</c:v>
                </c:pt>
                <c:pt idx="1627">
                  <c:v>1</c:v>
                </c:pt>
                <c:pt idx="1628">
                  <c:v>3.4</c:v>
                </c:pt>
                <c:pt idx="1629">
                  <c:v>3.7</c:v>
                </c:pt>
                <c:pt idx="1630">
                  <c:v>1</c:v>
                </c:pt>
                <c:pt idx="1631">
                  <c:v>3.668421052631579</c:v>
                </c:pt>
                <c:pt idx="1632">
                  <c:v>4.3</c:v>
                </c:pt>
                <c:pt idx="1633">
                  <c:v>3.9</c:v>
                </c:pt>
                <c:pt idx="1634">
                  <c:v>3.6</c:v>
                </c:pt>
                <c:pt idx="1635">
                  <c:v>4</c:v>
                </c:pt>
                <c:pt idx="1636">
                  <c:v>3.5</c:v>
                </c:pt>
                <c:pt idx="1637">
                  <c:v>3.4</c:v>
                </c:pt>
                <c:pt idx="1638">
                  <c:v>3.4</c:v>
                </c:pt>
                <c:pt idx="1639">
                  <c:v>4.1399999999999997</c:v>
                </c:pt>
                <c:pt idx="1640">
                  <c:v>3.8</c:v>
                </c:pt>
                <c:pt idx="1641">
                  <c:v>4</c:v>
                </c:pt>
                <c:pt idx="1642">
                  <c:v>3.125</c:v>
                </c:pt>
                <c:pt idx="1643">
                  <c:v>4</c:v>
                </c:pt>
                <c:pt idx="1644">
                  <c:v>4.4000000000000004</c:v>
                </c:pt>
                <c:pt idx="1645">
                  <c:v>3.3499999999999996</c:v>
                </c:pt>
                <c:pt idx="1646">
                  <c:v>3.6</c:v>
                </c:pt>
                <c:pt idx="1647">
                  <c:v>3.4</c:v>
                </c:pt>
                <c:pt idx="1648">
                  <c:v>4.5999999999999996</c:v>
                </c:pt>
                <c:pt idx="1649">
                  <c:v>1</c:v>
                </c:pt>
                <c:pt idx="1650">
                  <c:v>2.2204545454545452</c:v>
                </c:pt>
                <c:pt idx="1651">
                  <c:v>2.2999999999999998</c:v>
                </c:pt>
                <c:pt idx="1652">
                  <c:v>1.5333333333333332</c:v>
                </c:pt>
                <c:pt idx="1653">
                  <c:v>1</c:v>
                </c:pt>
                <c:pt idx="1654">
                  <c:v>3.7</c:v>
                </c:pt>
                <c:pt idx="1655">
                  <c:v>2.8571428571428572</c:v>
                </c:pt>
                <c:pt idx="1656">
                  <c:v>1</c:v>
                </c:pt>
                <c:pt idx="1657">
                  <c:v>3.85</c:v>
                </c:pt>
                <c:pt idx="1658">
                  <c:v>4.2</c:v>
                </c:pt>
                <c:pt idx="1659">
                  <c:v>4.2</c:v>
                </c:pt>
                <c:pt idx="1660">
                  <c:v>4.0999999999999996</c:v>
                </c:pt>
                <c:pt idx="1661">
                  <c:v>3.1</c:v>
                </c:pt>
                <c:pt idx="1662">
                  <c:v>4.0999999999999996</c:v>
                </c:pt>
                <c:pt idx="1663">
                  <c:v>4.6500000000000004</c:v>
                </c:pt>
                <c:pt idx="1664">
                  <c:v>4.5</c:v>
                </c:pt>
                <c:pt idx="1665">
                  <c:v>3.6</c:v>
                </c:pt>
                <c:pt idx="1666">
                  <c:v>4.7</c:v>
                </c:pt>
                <c:pt idx="1667">
                  <c:v>4.1142857142857139</c:v>
                </c:pt>
                <c:pt idx="1668">
                  <c:v>3.8</c:v>
                </c:pt>
                <c:pt idx="1669">
                  <c:v>3.6</c:v>
                </c:pt>
                <c:pt idx="1670">
                  <c:v>4.7</c:v>
                </c:pt>
                <c:pt idx="1671">
                  <c:v>4.4000000000000004</c:v>
                </c:pt>
                <c:pt idx="1672">
                  <c:v>3.8</c:v>
                </c:pt>
                <c:pt idx="1673">
                  <c:v>4</c:v>
                </c:pt>
                <c:pt idx="1674">
                  <c:v>4.2</c:v>
                </c:pt>
                <c:pt idx="1675">
                  <c:v>3.7</c:v>
                </c:pt>
                <c:pt idx="1676">
                  <c:v>3.9</c:v>
                </c:pt>
                <c:pt idx="1677">
                  <c:v>4</c:v>
                </c:pt>
                <c:pt idx="1678">
                  <c:v>3.7</c:v>
                </c:pt>
                <c:pt idx="1679">
                  <c:v>4.7</c:v>
                </c:pt>
                <c:pt idx="1680">
                  <c:v>3.8</c:v>
                </c:pt>
                <c:pt idx="1681">
                  <c:v>4.2</c:v>
                </c:pt>
                <c:pt idx="1682">
                  <c:v>4.5999999999999996</c:v>
                </c:pt>
                <c:pt idx="1683">
                  <c:v>3.95</c:v>
                </c:pt>
                <c:pt idx="1684">
                  <c:v>4.4000000000000004</c:v>
                </c:pt>
                <c:pt idx="1685">
                  <c:v>4.4499999999999993</c:v>
                </c:pt>
                <c:pt idx="1686">
                  <c:v>3.7</c:v>
                </c:pt>
                <c:pt idx="1687">
                  <c:v>1</c:v>
                </c:pt>
                <c:pt idx="1688">
                  <c:v>3.9</c:v>
                </c:pt>
                <c:pt idx="1689">
                  <c:v>4.2</c:v>
                </c:pt>
                <c:pt idx="1690">
                  <c:v>3.9</c:v>
                </c:pt>
                <c:pt idx="1691">
                  <c:v>4</c:v>
                </c:pt>
                <c:pt idx="1692">
                  <c:v>4.2</c:v>
                </c:pt>
                <c:pt idx="1693">
                  <c:v>4.1500000000000004</c:v>
                </c:pt>
                <c:pt idx="1694">
                  <c:v>3.8</c:v>
                </c:pt>
                <c:pt idx="1695">
                  <c:v>3.7</c:v>
                </c:pt>
                <c:pt idx="1696">
                  <c:v>3.1</c:v>
                </c:pt>
                <c:pt idx="1697">
                  <c:v>3</c:v>
                </c:pt>
                <c:pt idx="1698">
                  <c:v>3.5</c:v>
                </c:pt>
                <c:pt idx="1699">
                  <c:v>2.6473214285714284</c:v>
                </c:pt>
                <c:pt idx="1700">
                  <c:v>4.2</c:v>
                </c:pt>
                <c:pt idx="1701">
                  <c:v>2.1666666666666665</c:v>
                </c:pt>
                <c:pt idx="1702">
                  <c:v>3.5</c:v>
                </c:pt>
                <c:pt idx="1703">
                  <c:v>3.9</c:v>
                </c:pt>
                <c:pt idx="1704">
                  <c:v>3.4</c:v>
                </c:pt>
                <c:pt idx="1705">
                  <c:v>2.632352941176471</c:v>
                </c:pt>
                <c:pt idx="1706">
                  <c:v>1</c:v>
                </c:pt>
                <c:pt idx="1707">
                  <c:v>4.0999999999999996</c:v>
                </c:pt>
                <c:pt idx="1708">
                  <c:v>1.6333333333333335</c:v>
                </c:pt>
                <c:pt idx="1709">
                  <c:v>2.8</c:v>
                </c:pt>
                <c:pt idx="1710">
                  <c:v>1</c:v>
                </c:pt>
                <c:pt idx="1711">
                  <c:v>1</c:v>
                </c:pt>
                <c:pt idx="1712">
                  <c:v>2.6749999999999998</c:v>
                </c:pt>
                <c:pt idx="1713">
                  <c:v>3.3</c:v>
                </c:pt>
                <c:pt idx="1714">
                  <c:v>4.0999999999999996</c:v>
                </c:pt>
                <c:pt idx="1715">
                  <c:v>3.7</c:v>
                </c:pt>
                <c:pt idx="1716">
                  <c:v>3.0111111111111111</c:v>
                </c:pt>
                <c:pt idx="1717">
                  <c:v>1.95</c:v>
                </c:pt>
                <c:pt idx="1718">
                  <c:v>1</c:v>
                </c:pt>
                <c:pt idx="1719">
                  <c:v>3.1</c:v>
                </c:pt>
                <c:pt idx="1720">
                  <c:v>3.5999999999999996</c:v>
                </c:pt>
                <c:pt idx="1721">
                  <c:v>1</c:v>
                </c:pt>
                <c:pt idx="1722">
                  <c:v>3.0421052631578949</c:v>
                </c:pt>
                <c:pt idx="1723">
                  <c:v>2.9595238095238097</c:v>
                </c:pt>
                <c:pt idx="1724">
                  <c:v>3.5</c:v>
                </c:pt>
                <c:pt idx="1725">
                  <c:v>3.3499999999999996</c:v>
                </c:pt>
                <c:pt idx="1726">
                  <c:v>3.5</c:v>
                </c:pt>
                <c:pt idx="1727">
                  <c:v>3.1</c:v>
                </c:pt>
                <c:pt idx="1728">
                  <c:v>2.8</c:v>
                </c:pt>
                <c:pt idx="1729">
                  <c:v>2.8</c:v>
                </c:pt>
                <c:pt idx="1730">
                  <c:v>3</c:v>
                </c:pt>
                <c:pt idx="1731">
                  <c:v>3.5</c:v>
                </c:pt>
                <c:pt idx="1732">
                  <c:v>1</c:v>
                </c:pt>
                <c:pt idx="1733">
                  <c:v>4</c:v>
                </c:pt>
                <c:pt idx="1734">
                  <c:v>1</c:v>
                </c:pt>
                <c:pt idx="1735">
                  <c:v>1</c:v>
                </c:pt>
                <c:pt idx="1736">
                  <c:v>3</c:v>
                </c:pt>
                <c:pt idx="1737">
                  <c:v>2.25</c:v>
                </c:pt>
                <c:pt idx="1738">
                  <c:v>3.9749999999999996</c:v>
                </c:pt>
                <c:pt idx="1739">
                  <c:v>3.6</c:v>
                </c:pt>
                <c:pt idx="1740">
                  <c:v>4.3</c:v>
                </c:pt>
                <c:pt idx="1741">
                  <c:v>4.0666666666666673</c:v>
                </c:pt>
                <c:pt idx="1742">
                  <c:v>4</c:v>
                </c:pt>
                <c:pt idx="1743">
                  <c:v>4.1857142857142859</c:v>
                </c:pt>
                <c:pt idx="1744">
                  <c:v>3.8</c:v>
                </c:pt>
                <c:pt idx="1745">
                  <c:v>4.4000000000000004</c:v>
                </c:pt>
                <c:pt idx="1746">
                  <c:v>4.2</c:v>
                </c:pt>
                <c:pt idx="1747">
                  <c:v>4.4000000000000004</c:v>
                </c:pt>
                <c:pt idx="1748">
                  <c:v>3.5</c:v>
                </c:pt>
                <c:pt idx="1749">
                  <c:v>2.5241610738255038</c:v>
                </c:pt>
                <c:pt idx="1750">
                  <c:v>2.9</c:v>
                </c:pt>
                <c:pt idx="1751">
                  <c:v>3.5</c:v>
                </c:pt>
                <c:pt idx="1752">
                  <c:v>4.4000000000000004</c:v>
                </c:pt>
                <c:pt idx="1753">
                  <c:v>4</c:v>
                </c:pt>
                <c:pt idx="1754">
                  <c:v>1.3833333333333335</c:v>
                </c:pt>
                <c:pt idx="1755">
                  <c:v>3.3</c:v>
                </c:pt>
                <c:pt idx="1756">
                  <c:v>2.2999999999999998</c:v>
                </c:pt>
                <c:pt idx="1757">
                  <c:v>3.4</c:v>
                </c:pt>
                <c:pt idx="1758">
                  <c:v>3.9</c:v>
                </c:pt>
                <c:pt idx="1759">
                  <c:v>3.9</c:v>
                </c:pt>
                <c:pt idx="1760">
                  <c:v>2.8666666666666671</c:v>
                </c:pt>
                <c:pt idx="1761">
                  <c:v>1.822222222222222</c:v>
                </c:pt>
                <c:pt idx="1762">
                  <c:v>3.1</c:v>
                </c:pt>
                <c:pt idx="1763">
                  <c:v>3.7</c:v>
                </c:pt>
                <c:pt idx="1764">
                  <c:v>3.8</c:v>
                </c:pt>
                <c:pt idx="1765">
                  <c:v>2.3555555555555556</c:v>
                </c:pt>
                <c:pt idx="1766">
                  <c:v>1</c:v>
                </c:pt>
                <c:pt idx="1767">
                  <c:v>2.5</c:v>
                </c:pt>
                <c:pt idx="1768">
                  <c:v>3.3</c:v>
                </c:pt>
                <c:pt idx="1769">
                  <c:v>2.875</c:v>
                </c:pt>
                <c:pt idx="1770">
                  <c:v>3.9</c:v>
                </c:pt>
                <c:pt idx="1771">
                  <c:v>3.3</c:v>
                </c:pt>
                <c:pt idx="1772">
                  <c:v>2.9</c:v>
                </c:pt>
                <c:pt idx="1773">
                  <c:v>3.1</c:v>
                </c:pt>
                <c:pt idx="1774">
                  <c:v>3.8</c:v>
                </c:pt>
                <c:pt idx="1775">
                  <c:v>3.4666666666666668</c:v>
                </c:pt>
                <c:pt idx="1776">
                  <c:v>3.4666666666666663</c:v>
                </c:pt>
                <c:pt idx="1777">
                  <c:v>2.7</c:v>
                </c:pt>
                <c:pt idx="1778">
                  <c:v>2.6399999999999997</c:v>
                </c:pt>
                <c:pt idx="1779">
                  <c:v>4.9000000000000004</c:v>
                </c:pt>
                <c:pt idx="1780">
                  <c:v>3.9000000000000004</c:v>
                </c:pt>
                <c:pt idx="1781">
                  <c:v>3.6333333333333333</c:v>
                </c:pt>
                <c:pt idx="1782">
                  <c:v>4.2</c:v>
                </c:pt>
                <c:pt idx="1783">
                  <c:v>3.8</c:v>
                </c:pt>
                <c:pt idx="1784">
                  <c:v>4</c:v>
                </c:pt>
                <c:pt idx="1785">
                  <c:v>4.5</c:v>
                </c:pt>
                <c:pt idx="1786">
                  <c:v>4</c:v>
                </c:pt>
                <c:pt idx="1787">
                  <c:v>4.6500000000000004</c:v>
                </c:pt>
                <c:pt idx="1788">
                  <c:v>4.4000000000000004</c:v>
                </c:pt>
                <c:pt idx="1789">
                  <c:v>1.4000000000000001</c:v>
                </c:pt>
                <c:pt idx="1790">
                  <c:v>1</c:v>
                </c:pt>
                <c:pt idx="1791">
                  <c:v>4.0999999999999996</c:v>
                </c:pt>
                <c:pt idx="1792">
                  <c:v>2.2749999999999999</c:v>
                </c:pt>
                <c:pt idx="1793">
                  <c:v>3.5</c:v>
                </c:pt>
                <c:pt idx="1794">
                  <c:v>4</c:v>
                </c:pt>
                <c:pt idx="1795">
                  <c:v>4.0999999999999996</c:v>
                </c:pt>
                <c:pt idx="1796">
                  <c:v>4.05</c:v>
                </c:pt>
                <c:pt idx="1797">
                  <c:v>3.4666666666666668</c:v>
                </c:pt>
                <c:pt idx="1798">
                  <c:v>3.8</c:v>
                </c:pt>
                <c:pt idx="1799">
                  <c:v>3.8</c:v>
                </c:pt>
                <c:pt idx="1800">
                  <c:v>3.7</c:v>
                </c:pt>
                <c:pt idx="1801">
                  <c:v>3.9</c:v>
                </c:pt>
                <c:pt idx="1802">
                  <c:v>3.1</c:v>
                </c:pt>
                <c:pt idx="1803">
                  <c:v>4.5</c:v>
                </c:pt>
                <c:pt idx="1804">
                  <c:v>3.6</c:v>
                </c:pt>
                <c:pt idx="1805">
                  <c:v>4.4000000000000004</c:v>
                </c:pt>
                <c:pt idx="1806">
                  <c:v>1</c:v>
                </c:pt>
                <c:pt idx="1807">
                  <c:v>2.4692307692307693</c:v>
                </c:pt>
                <c:pt idx="1808">
                  <c:v>1</c:v>
                </c:pt>
                <c:pt idx="1809">
                  <c:v>2.6</c:v>
                </c:pt>
                <c:pt idx="1810">
                  <c:v>3.6500000000000004</c:v>
                </c:pt>
                <c:pt idx="1811">
                  <c:v>1</c:v>
                </c:pt>
                <c:pt idx="1812">
                  <c:v>1</c:v>
                </c:pt>
                <c:pt idx="1813">
                  <c:v>3.4</c:v>
                </c:pt>
                <c:pt idx="1814">
                  <c:v>4.3</c:v>
                </c:pt>
                <c:pt idx="1815">
                  <c:v>4.3</c:v>
                </c:pt>
                <c:pt idx="1816">
                  <c:v>1</c:v>
                </c:pt>
                <c:pt idx="1817">
                  <c:v>4.3</c:v>
                </c:pt>
                <c:pt idx="1818">
                  <c:v>4.05</c:v>
                </c:pt>
                <c:pt idx="1819">
                  <c:v>4.3</c:v>
                </c:pt>
                <c:pt idx="1820">
                  <c:v>4.2</c:v>
                </c:pt>
                <c:pt idx="1821">
                  <c:v>3.2</c:v>
                </c:pt>
                <c:pt idx="1822">
                  <c:v>4.9000000000000004</c:v>
                </c:pt>
                <c:pt idx="1823">
                  <c:v>4.4000000000000004</c:v>
                </c:pt>
                <c:pt idx="1824">
                  <c:v>4.2</c:v>
                </c:pt>
              </c:numCache>
            </c:numRef>
          </c:xVal>
          <c:yVal>
            <c:numRef>
              <c:f>' Subjective2'!$AY$35:$AY$1859</c:f>
              <c:numCache>
                <c:formatCode>0.00</c:formatCode>
                <c:ptCount val="1825"/>
                <c:pt idx="0">
                  <c:v>512.5</c:v>
                </c:pt>
                <c:pt idx="1">
                  <c:v>500</c:v>
                </c:pt>
                <c:pt idx="2">
                  <c:v>900</c:v>
                </c:pt>
                <c:pt idx="3">
                  <c:v>500</c:v>
                </c:pt>
                <c:pt idx="4">
                  <c:v>2160</c:v>
                </c:pt>
                <c:pt idx="5">
                  <c:v>3771.2</c:v>
                </c:pt>
                <c:pt idx="6">
                  <c:v>2714.4677419354839</c:v>
                </c:pt>
                <c:pt idx="7">
                  <c:v>3332</c:v>
                </c:pt>
                <c:pt idx="8">
                  <c:v>2000</c:v>
                </c:pt>
                <c:pt idx="9">
                  <c:v>2736</c:v>
                </c:pt>
                <c:pt idx="10">
                  <c:v>500</c:v>
                </c:pt>
                <c:pt idx="11">
                  <c:v>3365</c:v>
                </c:pt>
                <c:pt idx="12">
                  <c:v>1770.125</c:v>
                </c:pt>
                <c:pt idx="13">
                  <c:v>2082.5</c:v>
                </c:pt>
                <c:pt idx="14">
                  <c:v>2082.5</c:v>
                </c:pt>
                <c:pt idx="15">
                  <c:v>1457.75</c:v>
                </c:pt>
                <c:pt idx="16">
                  <c:v>2082.5</c:v>
                </c:pt>
                <c:pt idx="17">
                  <c:v>2915.5</c:v>
                </c:pt>
                <c:pt idx="18">
                  <c:v>2082.5</c:v>
                </c:pt>
                <c:pt idx="19">
                  <c:v>1457.75</c:v>
                </c:pt>
                <c:pt idx="20">
                  <c:v>2499</c:v>
                </c:pt>
                <c:pt idx="21">
                  <c:v>1785</c:v>
                </c:pt>
                <c:pt idx="22">
                  <c:v>1666</c:v>
                </c:pt>
                <c:pt idx="23">
                  <c:v>833</c:v>
                </c:pt>
                <c:pt idx="24">
                  <c:v>833</c:v>
                </c:pt>
                <c:pt idx="25">
                  <c:v>833</c:v>
                </c:pt>
                <c:pt idx="26">
                  <c:v>2082.5</c:v>
                </c:pt>
                <c:pt idx="27">
                  <c:v>2082.5</c:v>
                </c:pt>
                <c:pt idx="28">
                  <c:v>1700</c:v>
                </c:pt>
                <c:pt idx="29">
                  <c:v>2558.8076923076924</c:v>
                </c:pt>
                <c:pt idx="30">
                  <c:v>800</c:v>
                </c:pt>
                <c:pt idx="31">
                  <c:v>2082.5</c:v>
                </c:pt>
                <c:pt idx="32">
                  <c:v>500</c:v>
                </c:pt>
                <c:pt idx="33">
                  <c:v>5825</c:v>
                </c:pt>
                <c:pt idx="34">
                  <c:v>2082.5</c:v>
                </c:pt>
                <c:pt idx="35">
                  <c:v>1457.75</c:v>
                </c:pt>
                <c:pt idx="36">
                  <c:v>1600</c:v>
                </c:pt>
                <c:pt idx="37">
                  <c:v>3332</c:v>
                </c:pt>
                <c:pt idx="38">
                  <c:v>580</c:v>
                </c:pt>
                <c:pt idx="39">
                  <c:v>500</c:v>
                </c:pt>
                <c:pt idx="40">
                  <c:v>2082.5</c:v>
                </c:pt>
                <c:pt idx="41">
                  <c:v>2082.5</c:v>
                </c:pt>
                <c:pt idx="42">
                  <c:v>1000</c:v>
                </c:pt>
                <c:pt idx="43">
                  <c:v>2000</c:v>
                </c:pt>
                <c:pt idx="44">
                  <c:v>2000</c:v>
                </c:pt>
                <c:pt idx="45">
                  <c:v>1500</c:v>
                </c:pt>
                <c:pt idx="46">
                  <c:v>1200</c:v>
                </c:pt>
                <c:pt idx="47">
                  <c:v>5538.95</c:v>
                </c:pt>
                <c:pt idx="48">
                  <c:v>833</c:v>
                </c:pt>
                <c:pt idx="49">
                  <c:v>5831</c:v>
                </c:pt>
                <c:pt idx="50">
                  <c:v>833</c:v>
                </c:pt>
                <c:pt idx="51">
                  <c:v>2100</c:v>
                </c:pt>
                <c:pt idx="52">
                  <c:v>1800</c:v>
                </c:pt>
                <c:pt idx="53">
                  <c:v>2082.5</c:v>
                </c:pt>
                <c:pt idx="54">
                  <c:v>686.65</c:v>
                </c:pt>
                <c:pt idx="55">
                  <c:v>500</c:v>
                </c:pt>
                <c:pt idx="56">
                  <c:v>500</c:v>
                </c:pt>
                <c:pt idx="57">
                  <c:v>3495</c:v>
                </c:pt>
                <c:pt idx="58">
                  <c:v>500</c:v>
                </c:pt>
                <c:pt idx="59">
                  <c:v>869.99999999999989</c:v>
                </c:pt>
                <c:pt idx="60">
                  <c:v>2650</c:v>
                </c:pt>
                <c:pt idx="61">
                  <c:v>5831</c:v>
                </c:pt>
                <c:pt idx="62">
                  <c:v>2082.5</c:v>
                </c:pt>
                <c:pt idx="63">
                  <c:v>2082.5</c:v>
                </c:pt>
                <c:pt idx="64">
                  <c:v>2355</c:v>
                </c:pt>
                <c:pt idx="65">
                  <c:v>833</c:v>
                </c:pt>
                <c:pt idx="66">
                  <c:v>1368</c:v>
                </c:pt>
                <c:pt idx="67">
                  <c:v>3332</c:v>
                </c:pt>
                <c:pt idx="68">
                  <c:v>3332</c:v>
                </c:pt>
                <c:pt idx="69">
                  <c:v>2162.6999999999998</c:v>
                </c:pt>
                <c:pt idx="70">
                  <c:v>1000</c:v>
                </c:pt>
                <c:pt idx="71">
                  <c:v>500</c:v>
                </c:pt>
                <c:pt idx="72">
                  <c:v>1750</c:v>
                </c:pt>
                <c:pt idx="73">
                  <c:v>900</c:v>
                </c:pt>
                <c:pt idx="74">
                  <c:v>1350</c:v>
                </c:pt>
                <c:pt idx="75">
                  <c:v>500</c:v>
                </c:pt>
                <c:pt idx="76">
                  <c:v>2000</c:v>
                </c:pt>
                <c:pt idx="77">
                  <c:v>1550</c:v>
                </c:pt>
                <c:pt idx="78">
                  <c:v>2082.5</c:v>
                </c:pt>
                <c:pt idx="79">
                  <c:v>2707.25</c:v>
                </c:pt>
                <c:pt idx="80">
                  <c:v>5384</c:v>
                </c:pt>
                <c:pt idx="81">
                  <c:v>2082.5</c:v>
                </c:pt>
                <c:pt idx="82">
                  <c:v>3332</c:v>
                </c:pt>
                <c:pt idx="83">
                  <c:v>4428.666666666667</c:v>
                </c:pt>
                <c:pt idx="84">
                  <c:v>5892.5</c:v>
                </c:pt>
                <c:pt idx="85">
                  <c:v>1800</c:v>
                </c:pt>
                <c:pt idx="86">
                  <c:v>5892.5</c:v>
                </c:pt>
                <c:pt idx="87">
                  <c:v>1800</c:v>
                </c:pt>
                <c:pt idx="88">
                  <c:v>1500</c:v>
                </c:pt>
                <c:pt idx="89">
                  <c:v>2082.5</c:v>
                </c:pt>
                <c:pt idx="90">
                  <c:v>2360.1666666666665</c:v>
                </c:pt>
                <c:pt idx="91">
                  <c:v>2915.5</c:v>
                </c:pt>
                <c:pt idx="92">
                  <c:v>2082.5</c:v>
                </c:pt>
                <c:pt idx="93">
                  <c:v>2082.5</c:v>
                </c:pt>
                <c:pt idx="94">
                  <c:v>3332</c:v>
                </c:pt>
                <c:pt idx="95">
                  <c:v>2082.5</c:v>
                </c:pt>
                <c:pt idx="96">
                  <c:v>2500</c:v>
                </c:pt>
                <c:pt idx="97">
                  <c:v>5831</c:v>
                </c:pt>
                <c:pt idx="98">
                  <c:v>4269.125</c:v>
                </c:pt>
                <c:pt idx="99">
                  <c:v>3332</c:v>
                </c:pt>
                <c:pt idx="100">
                  <c:v>2707.25</c:v>
                </c:pt>
                <c:pt idx="101">
                  <c:v>3332</c:v>
                </c:pt>
                <c:pt idx="102">
                  <c:v>7137.833333333333</c:v>
                </c:pt>
                <c:pt idx="103">
                  <c:v>3332</c:v>
                </c:pt>
                <c:pt idx="104">
                  <c:v>2905</c:v>
                </c:pt>
                <c:pt idx="105">
                  <c:v>1950</c:v>
                </c:pt>
                <c:pt idx="106">
                  <c:v>290</c:v>
                </c:pt>
                <c:pt idx="107">
                  <c:v>600</c:v>
                </c:pt>
                <c:pt idx="108">
                  <c:v>600</c:v>
                </c:pt>
                <c:pt idx="109">
                  <c:v>1413</c:v>
                </c:pt>
                <c:pt idx="110">
                  <c:v>600</c:v>
                </c:pt>
                <c:pt idx="111">
                  <c:v>400</c:v>
                </c:pt>
                <c:pt idx="112">
                  <c:v>1414.2</c:v>
                </c:pt>
                <c:pt idx="113">
                  <c:v>600</c:v>
                </c:pt>
                <c:pt idx="114">
                  <c:v>9320</c:v>
                </c:pt>
                <c:pt idx="115">
                  <c:v>1731.7277777777776</c:v>
                </c:pt>
                <c:pt idx="116">
                  <c:v>4608</c:v>
                </c:pt>
                <c:pt idx="117">
                  <c:v>3584</c:v>
                </c:pt>
                <c:pt idx="118">
                  <c:v>1500</c:v>
                </c:pt>
                <c:pt idx="119">
                  <c:v>833</c:v>
                </c:pt>
                <c:pt idx="120">
                  <c:v>1500</c:v>
                </c:pt>
                <c:pt idx="121">
                  <c:v>1615.17</c:v>
                </c:pt>
                <c:pt idx="122">
                  <c:v>750</c:v>
                </c:pt>
                <c:pt idx="123">
                  <c:v>600</c:v>
                </c:pt>
                <c:pt idx="124">
                  <c:v>1932.75</c:v>
                </c:pt>
                <c:pt idx="125">
                  <c:v>2000</c:v>
                </c:pt>
                <c:pt idx="126">
                  <c:v>1000</c:v>
                </c:pt>
                <c:pt idx="127">
                  <c:v>1000</c:v>
                </c:pt>
                <c:pt idx="128">
                  <c:v>500</c:v>
                </c:pt>
                <c:pt idx="129">
                  <c:v>833</c:v>
                </c:pt>
                <c:pt idx="130">
                  <c:v>400</c:v>
                </c:pt>
                <c:pt idx="131">
                  <c:v>500</c:v>
                </c:pt>
                <c:pt idx="132">
                  <c:v>2600</c:v>
                </c:pt>
                <c:pt idx="133">
                  <c:v>14806</c:v>
                </c:pt>
                <c:pt idx="134">
                  <c:v>2420</c:v>
                </c:pt>
                <c:pt idx="135">
                  <c:v>5831</c:v>
                </c:pt>
                <c:pt idx="136">
                  <c:v>4240</c:v>
                </c:pt>
                <c:pt idx="137">
                  <c:v>2082.5</c:v>
                </c:pt>
                <c:pt idx="138">
                  <c:v>1700</c:v>
                </c:pt>
                <c:pt idx="139">
                  <c:v>7000</c:v>
                </c:pt>
                <c:pt idx="140">
                  <c:v>2082.5</c:v>
                </c:pt>
                <c:pt idx="141">
                  <c:v>833</c:v>
                </c:pt>
                <c:pt idx="142">
                  <c:v>1200</c:v>
                </c:pt>
                <c:pt idx="143">
                  <c:v>1150</c:v>
                </c:pt>
                <c:pt idx="144">
                  <c:v>1500</c:v>
                </c:pt>
                <c:pt idx="145">
                  <c:v>1800</c:v>
                </c:pt>
                <c:pt idx="146">
                  <c:v>700</c:v>
                </c:pt>
                <c:pt idx="147">
                  <c:v>1500</c:v>
                </c:pt>
                <c:pt idx="148">
                  <c:v>1800</c:v>
                </c:pt>
                <c:pt idx="149">
                  <c:v>2816</c:v>
                </c:pt>
                <c:pt idx="150">
                  <c:v>1440</c:v>
                </c:pt>
                <c:pt idx="151">
                  <c:v>2082.5</c:v>
                </c:pt>
                <c:pt idx="152">
                  <c:v>2082.5</c:v>
                </c:pt>
                <c:pt idx="153">
                  <c:v>1582.8333333333333</c:v>
                </c:pt>
                <c:pt idx="154">
                  <c:v>1600</c:v>
                </c:pt>
                <c:pt idx="155">
                  <c:v>2000</c:v>
                </c:pt>
                <c:pt idx="156">
                  <c:v>833</c:v>
                </c:pt>
                <c:pt idx="157">
                  <c:v>833</c:v>
                </c:pt>
                <c:pt idx="158">
                  <c:v>833</c:v>
                </c:pt>
                <c:pt idx="159">
                  <c:v>833</c:v>
                </c:pt>
                <c:pt idx="160">
                  <c:v>300</c:v>
                </c:pt>
                <c:pt idx="161">
                  <c:v>500</c:v>
                </c:pt>
                <c:pt idx="162">
                  <c:v>1118</c:v>
                </c:pt>
                <c:pt idx="163">
                  <c:v>800</c:v>
                </c:pt>
                <c:pt idx="164">
                  <c:v>100</c:v>
                </c:pt>
                <c:pt idx="165">
                  <c:v>600</c:v>
                </c:pt>
                <c:pt idx="166">
                  <c:v>300</c:v>
                </c:pt>
                <c:pt idx="167">
                  <c:v>800</c:v>
                </c:pt>
                <c:pt idx="168">
                  <c:v>341.52522935779814</c:v>
                </c:pt>
                <c:pt idx="169">
                  <c:v>1178.5</c:v>
                </c:pt>
                <c:pt idx="170">
                  <c:v>500</c:v>
                </c:pt>
                <c:pt idx="171">
                  <c:v>300</c:v>
                </c:pt>
                <c:pt idx="172">
                  <c:v>1115.8333333333333</c:v>
                </c:pt>
                <c:pt idx="173">
                  <c:v>400</c:v>
                </c:pt>
                <c:pt idx="174">
                  <c:v>240</c:v>
                </c:pt>
                <c:pt idx="175">
                  <c:v>383.33333333333331</c:v>
                </c:pt>
                <c:pt idx="176">
                  <c:v>250</c:v>
                </c:pt>
                <c:pt idx="177">
                  <c:v>423.64705882352939</c:v>
                </c:pt>
                <c:pt idx="178">
                  <c:v>700</c:v>
                </c:pt>
                <c:pt idx="179">
                  <c:v>400</c:v>
                </c:pt>
                <c:pt idx="180">
                  <c:v>716.66666666666663</c:v>
                </c:pt>
                <c:pt idx="181">
                  <c:v>275</c:v>
                </c:pt>
                <c:pt idx="182">
                  <c:v>369.84126984126982</c:v>
                </c:pt>
                <c:pt idx="183">
                  <c:v>300</c:v>
                </c:pt>
                <c:pt idx="184">
                  <c:v>500</c:v>
                </c:pt>
                <c:pt idx="185">
                  <c:v>450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300</c:v>
                </c:pt>
                <c:pt idx="190">
                  <c:v>300</c:v>
                </c:pt>
                <c:pt idx="191">
                  <c:v>300</c:v>
                </c:pt>
                <c:pt idx="192">
                  <c:v>315.27777777777777</c:v>
                </c:pt>
                <c:pt idx="193">
                  <c:v>250</c:v>
                </c:pt>
                <c:pt idx="194">
                  <c:v>300</c:v>
                </c:pt>
                <c:pt idx="195">
                  <c:v>333.33333333333331</c:v>
                </c:pt>
                <c:pt idx="196">
                  <c:v>200</c:v>
                </c:pt>
                <c:pt idx="197">
                  <c:v>200</c:v>
                </c:pt>
                <c:pt idx="198">
                  <c:v>400</c:v>
                </c:pt>
                <c:pt idx="199">
                  <c:v>350</c:v>
                </c:pt>
                <c:pt idx="200">
                  <c:v>700</c:v>
                </c:pt>
                <c:pt idx="201">
                  <c:v>600</c:v>
                </c:pt>
                <c:pt idx="202">
                  <c:v>200</c:v>
                </c:pt>
                <c:pt idx="203">
                  <c:v>400</c:v>
                </c:pt>
                <c:pt idx="204">
                  <c:v>250</c:v>
                </c:pt>
                <c:pt idx="205">
                  <c:v>100</c:v>
                </c:pt>
                <c:pt idx="206">
                  <c:v>1884</c:v>
                </c:pt>
                <c:pt idx="207">
                  <c:v>275</c:v>
                </c:pt>
                <c:pt idx="208">
                  <c:v>1066.3</c:v>
                </c:pt>
                <c:pt idx="209">
                  <c:v>1020.5</c:v>
                </c:pt>
                <c:pt idx="210">
                  <c:v>1677</c:v>
                </c:pt>
                <c:pt idx="211">
                  <c:v>2082.5</c:v>
                </c:pt>
                <c:pt idx="212">
                  <c:v>2082.5</c:v>
                </c:pt>
                <c:pt idx="213">
                  <c:v>1118</c:v>
                </c:pt>
                <c:pt idx="214">
                  <c:v>1666</c:v>
                </c:pt>
                <c:pt idx="215">
                  <c:v>833</c:v>
                </c:pt>
                <c:pt idx="216">
                  <c:v>2082.5</c:v>
                </c:pt>
                <c:pt idx="217">
                  <c:v>1457.75</c:v>
                </c:pt>
                <c:pt idx="218">
                  <c:v>3332</c:v>
                </c:pt>
                <c:pt idx="219">
                  <c:v>2082.5</c:v>
                </c:pt>
                <c:pt idx="220">
                  <c:v>4710</c:v>
                </c:pt>
                <c:pt idx="221">
                  <c:v>833</c:v>
                </c:pt>
                <c:pt idx="222">
                  <c:v>2082.5</c:v>
                </c:pt>
                <c:pt idx="223">
                  <c:v>730</c:v>
                </c:pt>
                <c:pt idx="224">
                  <c:v>150</c:v>
                </c:pt>
                <c:pt idx="225">
                  <c:v>450</c:v>
                </c:pt>
                <c:pt idx="226">
                  <c:v>516.66666666666663</c:v>
                </c:pt>
                <c:pt idx="227">
                  <c:v>800</c:v>
                </c:pt>
                <c:pt idx="228">
                  <c:v>1550</c:v>
                </c:pt>
                <c:pt idx="229">
                  <c:v>1400</c:v>
                </c:pt>
                <c:pt idx="230">
                  <c:v>312.96296296296299</c:v>
                </c:pt>
                <c:pt idx="231">
                  <c:v>1413</c:v>
                </c:pt>
                <c:pt idx="232">
                  <c:v>175</c:v>
                </c:pt>
                <c:pt idx="233">
                  <c:v>283.33333333333331</c:v>
                </c:pt>
                <c:pt idx="234">
                  <c:v>250</c:v>
                </c:pt>
                <c:pt idx="235">
                  <c:v>200</c:v>
                </c:pt>
                <c:pt idx="236">
                  <c:v>4710</c:v>
                </c:pt>
                <c:pt idx="237">
                  <c:v>150</c:v>
                </c:pt>
                <c:pt idx="238">
                  <c:v>400</c:v>
                </c:pt>
                <c:pt idx="239">
                  <c:v>400</c:v>
                </c:pt>
                <c:pt idx="240">
                  <c:v>50</c:v>
                </c:pt>
                <c:pt idx="241">
                  <c:v>366.66666666666669</c:v>
                </c:pt>
                <c:pt idx="242">
                  <c:v>1200</c:v>
                </c:pt>
                <c:pt idx="243">
                  <c:v>365.74074074074076</c:v>
                </c:pt>
                <c:pt idx="244">
                  <c:v>450</c:v>
                </c:pt>
                <c:pt idx="245">
                  <c:v>300</c:v>
                </c:pt>
                <c:pt idx="246">
                  <c:v>914.28571428571433</c:v>
                </c:pt>
                <c:pt idx="247">
                  <c:v>400</c:v>
                </c:pt>
                <c:pt idx="248">
                  <c:v>500</c:v>
                </c:pt>
                <c:pt idx="249">
                  <c:v>420.58823529411762</c:v>
                </c:pt>
                <c:pt idx="250">
                  <c:v>800</c:v>
                </c:pt>
                <c:pt idx="251">
                  <c:v>444.44444444444446</c:v>
                </c:pt>
                <c:pt idx="252">
                  <c:v>800</c:v>
                </c:pt>
                <c:pt idx="253">
                  <c:v>500</c:v>
                </c:pt>
                <c:pt idx="254">
                  <c:v>800</c:v>
                </c:pt>
                <c:pt idx="255">
                  <c:v>780</c:v>
                </c:pt>
                <c:pt idx="256">
                  <c:v>400</c:v>
                </c:pt>
                <c:pt idx="257">
                  <c:v>1879.1666666666667</c:v>
                </c:pt>
                <c:pt idx="258">
                  <c:v>1511.125</c:v>
                </c:pt>
                <c:pt idx="259">
                  <c:v>1099</c:v>
                </c:pt>
                <c:pt idx="260">
                  <c:v>471</c:v>
                </c:pt>
                <c:pt idx="261">
                  <c:v>1177.5</c:v>
                </c:pt>
                <c:pt idx="262">
                  <c:v>1413</c:v>
                </c:pt>
                <c:pt idx="263">
                  <c:v>2355</c:v>
                </c:pt>
                <c:pt idx="264">
                  <c:v>1020.5</c:v>
                </c:pt>
                <c:pt idx="265">
                  <c:v>1570</c:v>
                </c:pt>
                <c:pt idx="266">
                  <c:v>3925</c:v>
                </c:pt>
                <c:pt idx="267">
                  <c:v>8330</c:v>
                </c:pt>
                <c:pt idx="268">
                  <c:v>1457.75</c:v>
                </c:pt>
                <c:pt idx="269">
                  <c:v>1666</c:v>
                </c:pt>
                <c:pt idx="270">
                  <c:v>833</c:v>
                </c:pt>
                <c:pt idx="271">
                  <c:v>3332</c:v>
                </c:pt>
                <c:pt idx="272">
                  <c:v>754.65</c:v>
                </c:pt>
                <c:pt idx="273">
                  <c:v>1118</c:v>
                </c:pt>
                <c:pt idx="274">
                  <c:v>2082.5</c:v>
                </c:pt>
                <c:pt idx="275">
                  <c:v>2082.5</c:v>
                </c:pt>
                <c:pt idx="276">
                  <c:v>833</c:v>
                </c:pt>
                <c:pt idx="277">
                  <c:v>3332</c:v>
                </c:pt>
                <c:pt idx="278">
                  <c:v>3332</c:v>
                </c:pt>
                <c:pt idx="279">
                  <c:v>833</c:v>
                </c:pt>
                <c:pt idx="280">
                  <c:v>1118</c:v>
                </c:pt>
                <c:pt idx="281">
                  <c:v>833</c:v>
                </c:pt>
                <c:pt idx="282">
                  <c:v>1457.75</c:v>
                </c:pt>
                <c:pt idx="283">
                  <c:v>2082.5</c:v>
                </c:pt>
                <c:pt idx="284">
                  <c:v>833</c:v>
                </c:pt>
                <c:pt idx="285">
                  <c:v>6601.666666666667</c:v>
                </c:pt>
                <c:pt idx="286">
                  <c:v>2082.5</c:v>
                </c:pt>
                <c:pt idx="287">
                  <c:v>3495</c:v>
                </c:pt>
                <c:pt idx="288">
                  <c:v>2330</c:v>
                </c:pt>
                <c:pt idx="289">
                  <c:v>1700</c:v>
                </c:pt>
                <c:pt idx="290">
                  <c:v>8446.25</c:v>
                </c:pt>
                <c:pt idx="291">
                  <c:v>10485</c:v>
                </c:pt>
                <c:pt idx="292">
                  <c:v>11650</c:v>
                </c:pt>
                <c:pt idx="293">
                  <c:v>6990</c:v>
                </c:pt>
                <c:pt idx="294">
                  <c:v>1651.3333333333333</c:v>
                </c:pt>
                <c:pt idx="295">
                  <c:v>3312.5</c:v>
                </c:pt>
                <c:pt idx="296">
                  <c:v>1440</c:v>
                </c:pt>
                <c:pt idx="297">
                  <c:v>783.33333333333337</c:v>
                </c:pt>
                <c:pt idx="298">
                  <c:v>1000</c:v>
                </c:pt>
                <c:pt idx="299">
                  <c:v>1296</c:v>
                </c:pt>
                <c:pt idx="300">
                  <c:v>2082.5</c:v>
                </c:pt>
                <c:pt idx="301">
                  <c:v>2082.5</c:v>
                </c:pt>
                <c:pt idx="302">
                  <c:v>3332</c:v>
                </c:pt>
                <c:pt idx="303">
                  <c:v>833</c:v>
                </c:pt>
                <c:pt idx="304">
                  <c:v>391.3</c:v>
                </c:pt>
                <c:pt idx="305">
                  <c:v>600</c:v>
                </c:pt>
                <c:pt idx="306">
                  <c:v>2082.5</c:v>
                </c:pt>
                <c:pt idx="307">
                  <c:v>600</c:v>
                </c:pt>
                <c:pt idx="308">
                  <c:v>833</c:v>
                </c:pt>
                <c:pt idx="309">
                  <c:v>833</c:v>
                </c:pt>
                <c:pt idx="310">
                  <c:v>418.2093023255814</c:v>
                </c:pt>
                <c:pt idx="311">
                  <c:v>300</c:v>
                </c:pt>
                <c:pt idx="312">
                  <c:v>300</c:v>
                </c:pt>
                <c:pt idx="313">
                  <c:v>450</c:v>
                </c:pt>
                <c:pt idx="314">
                  <c:v>1200</c:v>
                </c:pt>
                <c:pt idx="315">
                  <c:v>1680</c:v>
                </c:pt>
                <c:pt idx="316">
                  <c:v>2082.5</c:v>
                </c:pt>
                <c:pt idx="317">
                  <c:v>2082.5</c:v>
                </c:pt>
                <c:pt idx="318">
                  <c:v>4660</c:v>
                </c:pt>
                <c:pt idx="319">
                  <c:v>196.20000000000002</c:v>
                </c:pt>
                <c:pt idx="320">
                  <c:v>500</c:v>
                </c:pt>
                <c:pt idx="321">
                  <c:v>2082.5</c:v>
                </c:pt>
                <c:pt idx="322">
                  <c:v>600</c:v>
                </c:pt>
                <c:pt idx="323">
                  <c:v>250</c:v>
                </c:pt>
                <c:pt idx="324">
                  <c:v>1457.75</c:v>
                </c:pt>
                <c:pt idx="325">
                  <c:v>3332</c:v>
                </c:pt>
                <c:pt idx="326">
                  <c:v>2082.5</c:v>
                </c:pt>
                <c:pt idx="327">
                  <c:v>2915.5</c:v>
                </c:pt>
                <c:pt idx="328">
                  <c:v>1728</c:v>
                </c:pt>
                <c:pt idx="329">
                  <c:v>2000</c:v>
                </c:pt>
                <c:pt idx="330">
                  <c:v>800</c:v>
                </c:pt>
                <c:pt idx="331">
                  <c:v>655.98561872909693</c:v>
                </c:pt>
                <c:pt idx="332">
                  <c:v>3072</c:v>
                </c:pt>
                <c:pt idx="333">
                  <c:v>550</c:v>
                </c:pt>
                <c:pt idx="334">
                  <c:v>500</c:v>
                </c:pt>
                <c:pt idx="335">
                  <c:v>650</c:v>
                </c:pt>
                <c:pt idx="336">
                  <c:v>500</c:v>
                </c:pt>
                <c:pt idx="337">
                  <c:v>400</c:v>
                </c:pt>
                <c:pt idx="338">
                  <c:v>1216</c:v>
                </c:pt>
                <c:pt idx="339">
                  <c:v>700</c:v>
                </c:pt>
                <c:pt idx="340">
                  <c:v>900</c:v>
                </c:pt>
                <c:pt idx="341">
                  <c:v>2000</c:v>
                </c:pt>
                <c:pt idx="342">
                  <c:v>1500</c:v>
                </c:pt>
                <c:pt idx="343">
                  <c:v>1118</c:v>
                </c:pt>
                <c:pt idx="344">
                  <c:v>841.1875</c:v>
                </c:pt>
                <c:pt idx="345">
                  <c:v>2280</c:v>
                </c:pt>
                <c:pt idx="346">
                  <c:v>1727.1666666666667</c:v>
                </c:pt>
                <c:pt idx="347">
                  <c:v>425</c:v>
                </c:pt>
                <c:pt idx="348">
                  <c:v>1000</c:v>
                </c:pt>
                <c:pt idx="349">
                  <c:v>700</c:v>
                </c:pt>
                <c:pt idx="350">
                  <c:v>960</c:v>
                </c:pt>
                <c:pt idx="351">
                  <c:v>1700</c:v>
                </c:pt>
                <c:pt idx="352">
                  <c:v>416.66666666666669</c:v>
                </c:pt>
                <c:pt idx="353">
                  <c:v>700</c:v>
                </c:pt>
                <c:pt idx="354">
                  <c:v>1747.5</c:v>
                </c:pt>
                <c:pt idx="355">
                  <c:v>2555.4499999999998</c:v>
                </c:pt>
                <c:pt idx="356">
                  <c:v>1872</c:v>
                </c:pt>
                <c:pt idx="357">
                  <c:v>600</c:v>
                </c:pt>
                <c:pt idx="358">
                  <c:v>525</c:v>
                </c:pt>
                <c:pt idx="359">
                  <c:v>1000</c:v>
                </c:pt>
                <c:pt idx="360">
                  <c:v>400</c:v>
                </c:pt>
                <c:pt idx="361">
                  <c:v>600</c:v>
                </c:pt>
                <c:pt idx="362">
                  <c:v>400</c:v>
                </c:pt>
                <c:pt idx="363">
                  <c:v>450</c:v>
                </c:pt>
                <c:pt idx="364">
                  <c:v>550</c:v>
                </c:pt>
                <c:pt idx="365">
                  <c:v>200</c:v>
                </c:pt>
                <c:pt idx="366">
                  <c:v>1000</c:v>
                </c:pt>
                <c:pt idx="367">
                  <c:v>1118</c:v>
                </c:pt>
                <c:pt idx="368">
                  <c:v>1118</c:v>
                </c:pt>
                <c:pt idx="369">
                  <c:v>795</c:v>
                </c:pt>
                <c:pt idx="370">
                  <c:v>920.83333333333337</c:v>
                </c:pt>
                <c:pt idx="371">
                  <c:v>562.5</c:v>
                </c:pt>
                <c:pt idx="372">
                  <c:v>1050</c:v>
                </c:pt>
                <c:pt idx="373">
                  <c:v>1000</c:v>
                </c:pt>
                <c:pt idx="374">
                  <c:v>1000</c:v>
                </c:pt>
                <c:pt idx="375">
                  <c:v>0</c:v>
                </c:pt>
                <c:pt idx="376">
                  <c:v>700</c:v>
                </c:pt>
                <c:pt idx="377">
                  <c:v>600</c:v>
                </c:pt>
                <c:pt idx="378">
                  <c:v>600</c:v>
                </c:pt>
                <c:pt idx="379">
                  <c:v>830</c:v>
                </c:pt>
                <c:pt idx="380">
                  <c:v>1100</c:v>
                </c:pt>
                <c:pt idx="381">
                  <c:v>550</c:v>
                </c:pt>
                <c:pt idx="382">
                  <c:v>600</c:v>
                </c:pt>
                <c:pt idx="383">
                  <c:v>800</c:v>
                </c:pt>
                <c:pt idx="384">
                  <c:v>1000</c:v>
                </c:pt>
                <c:pt idx="385">
                  <c:v>600</c:v>
                </c:pt>
                <c:pt idx="386">
                  <c:v>950</c:v>
                </c:pt>
                <c:pt idx="387">
                  <c:v>1300</c:v>
                </c:pt>
                <c:pt idx="388">
                  <c:v>800</c:v>
                </c:pt>
                <c:pt idx="389">
                  <c:v>800</c:v>
                </c:pt>
                <c:pt idx="390">
                  <c:v>3500</c:v>
                </c:pt>
                <c:pt idx="391">
                  <c:v>1800</c:v>
                </c:pt>
                <c:pt idx="392">
                  <c:v>700</c:v>
                </c:pt>
                <c:pt idx="393">
                  <c:v>1000</c:v>
                </c:pt>
                <c:pt idx="394">
                  <c:v>586.25555555555559</c:v>
                </c:pt>
                <c:pt idx="395">
                  <c:v>600</c:v>
                </c:pt>
                <c:pt idx="396">
                  <c:v>371</c:v>
                </c:pt>
                <c:pt idx="397">
                  <c:v>650</c:v>
                </c:pt>
                <c:pt idx="398">
                  <c:v>1624.4</c:v>
                </c:pt>
                <c:pt idx="399">
                  <c:v>2560</c:v>
                </c:pt>
                <c:pt idx="400">
                  <c:v>452.77777777777777</c:v>
                </c:pt>
                <c:pt idx="401">
                  <c:v>1000</c:v>
                </c:pt>
                <c:pt idx="402">
                  <c:v>700</c:v>
                </c:pt>
                <c:pt idx="403">
                  <c:v>500</c:v>
                </c:pt>
                <c:pt idx="404">
                  <c:v>1014.9999999999999</c:v>
                </c:pt>
                <c:pt idx="405">
                  <c:v>550</c:v>
                </c:pt>
                <c:pt idx="406">
                  <c:v>1000</c:v>
                </c:pt>
                <c:pt idx="407">
                  <c:v>575</c:v>
                </c:pt>
                <c:pt idx="408">
                  <c:v>250</c:v>
                </c:pt>
                <c:pt idx="409">
                  <c:v>600</c:v>
                </c:pt>
                <c:pt idx="410">
                  <c:v>750</c:v>
                </c:pt>
                <c:pt idx="411">
                  <c:v>700</c:v>
                </c:pt>
                <c:pt idx="412">
                  <c:v>900</c:v>
                </c:pt>
                <c:pt idx="413">
                  <c:v>250</c:v>
                </c:pt>
                <c:pt idx="414">
                  <c:v>675</c:v>
                </c:pt>
                <c:pt idx="415">
                  <c:v>1500</c:v>
                </c:pt>
                <c:pt idx="416">
                  <c:v>1968</c:v>
                </c:pt>
                <c:pt idx="417">
                  <c:v>800</c:v>
                </c:pt>
                <c:pt idx="418">
                  <c:v>800</c:v>
                </c:pt>
                <c:pt idx="419">
                  <c:v>700</c:v>
                </c:pt>
                <c:pt idx="420">
                  <c:v>719.16666666666663</c:v>
                </c:pt>
                <c:pt idx="421">
                  <c:v>1000</c:v>
                </c:pt>
                <c:pt idx="422">
                  <c:v>700</c:v>
                </c:pt>
                <c:pt idx="423">
                  <c:v>525</c:v>
                </c:pt>
                <c:pt idx="424">
                  <c:v>750</c:v>
                </c:pt>
                <c:pt idx="425">
                  <c:v>874.5</c:v>
                </c:pt>
                <c:pt idx="426">
                  <c:v>816.66666666666663</c:v>
                </c:pt>
                <c:pt idx="427">
                  <c:v>650</c:v>
                </c:pt>
                <c:pt idx="428">
                  <c:v>1000</c:v>
                </c:pt>
                <c:pt idx="429">
                  <c:v>1900</c:v>
                </c:pt>
                <c:pt idx="430">
                  <c:v>800</c:v>
                </c:pt>
                <c:pt idx="431">
                  <c:v>500</c:v>
                </c:pt>
                <c:pt idx="432">
                  <c:v>400</c:v>
                </c:pt>
                <c:pt idx="433">
                  <c:v>1000</c:v>
                </c:pt>
                <c:pt idx="434">
                  <c:v>1400</c:v>
                </c:pt>
                <c:pt idx="435">
                  <c:v>650</c:v>
                </c:pt>
                <c:pt idx="436">
                  <c:v>1000</c:v>
                </c:pt>
                <c:pt idx="437">
                  <c:v>1000</c:v>
                </c:pt>
                <c:pt idx="438">
                  <c:v>1000</c:v>
                </c:pt>
                <c:pt idx="439">
                  <c:v>1400</c:v>
                </c:pt>
                <c:pt idx="440">
                  <c:v>700</c:v>
                </c:pt>
                <c:pt idx="441">
                  <c:v>500</c:v>
                </c:pt>
                <c:pt idx="442">
                  <c:v>650</c:v>
                </c:pt>
                <c:pt idx="443">
                  <c:v>0</c:v>
                </c:pt>
                <c:pt idx="444">
                  <c:v>850</c:v>
                </c:pt>
                <c:pt idx="445">
                  <c:v>600</c:v>
                </c:pt>
                <c:pt idx="446">
                  <c:v>1200</c:v>
                </c:pt>
                <c:pt idx="447">
                  <c:v>1920</c:v>
                </c:pt>
                <c:pt idx="448">
                  <c:v>650</c:v>
                </c:pt>
                <c:pt idx="449">
                  <c:v>2560</c:v>
                </c:pt>
                <c:pt idx="450">
                  <c:v>2560</c:v>
                </c:pt>
                <c:pt idx="451">
                  <c:v>600</c:v>
                </c:pt>
                <c:pt idx="452">
                  <c:v>912</c:v>
                </c:pt>
                <c:pt idx="453">
                  <c:v>800</c:v>
                </c:pt>
                <c:pt idx="454">
                  <c:v>1536</c:v>
                </c:pt>
                <c:pt idx="455">
                  <c:v>525</c:v>
                </c:pt>
                <c:pt idx="456">
                  <c:v>900</c:v>
                </c:pt>
                <c:pt idx="457">
                  <c:v>1000</c:v>
                </c:pt>
                <c:pt idx="458">
                  <c:v>800</c:v>
                </c:pt>
                <c:pt idx="459">
                  <c:v>500</c:v>
                </c:pt>
                <c:pt idx="460">
                  <c:v>600</c:v>
                </c:pt>
                <c:pt idx="461">
                  <c:v>650</c:v>
                </c:pt>
                <c:pt idx="462">
                  <c:v>400</c:v>
                </c:pt>
                <c:pt idx="463">
                  <c:v>600</c:v>
                </c:pt>
                <c:pt idx="464">
                  <c:v>900</c:v>
                </c:pt>
                <c:pt idx="465">
                  <c:v>622.22222222222217</c:v>
                </c:pt>
                <c:pt idx="466">
                  <c:v>625</c:v>
                </c:pt>
                <c:pt idx="467">
                  <c:v>650</c:v>
                </c:pt>
                <c:pt idx="468">
                  <c:v>733.33333333333337</c:v>
                </c:pt>
                <c:pt idx="469">
                  <c:v>650</c:v>
                </c:pt>
                <c:pt idx="470">
                  <c:v>700</c:v>
                </c:pt>
                <c:pt idx="471">
                  <c:v>600</c:v>
                </c:pt>
                <c:pt idx="472">
                  <c:v>700</c:v>
                </c:pt>
                <c:pt idx="473">
                  <c:v>600</c:v>
                </c:pt>
                <c:pt idx="474">
                  <c:v>1500</c:v>
                </c:pt>
                <c:pt idx="475">
                  <c:v>800</c:v>
                </c:pt>
                <c:pt idx="476">
                  <c:v>1440</c:v>
                </c:pt>
                <c:pt idx="477">
                  <c:v>600</c:v>
                </c:pt>
                <c:pt idx="478">
                  <c:v>500</c:v>
                </c:pt>
                <c:pt idx="479">
                  <c:v>750</c:v>
                </c:pt>
                <c:pt idx="480">
                  <c:v>1200</c:v>
                </c:pt>
                <c:pt idx="481">
                  <c:v>2082.5</c:v>
                </c:pt>
                <c:pt idx="482">
                  <c:v>550</c:v>
                </c:pt>
                <c:pt idx="483">
                  <c:v>5047.5</c:v>
                </c:pt>
                <c:pt idx="484">
                  <c:v>725</c:v>
                </c:pt>
                <c:pt idx="485">
                  <c:v>400</c:v>
                </c:pt>
                <c:pt idx="486">
                  <c:v>1368</c:v>
                </c:pt>
                <c:pt idx="487">
                  <c:v>405</c:v>
                </c:pt>
                <c:pt idx="488">
                  <c:v>800</c:v>
                </c:pt>
                <c:pt idx="489">
                  <c:v>300</c:v>
                </c:pt>
                <c:pt idx="490">
                  <c:v>1590</c:v>
                </c:pt>
                <c:pt idx="491">
                  <c:v>2082.5</c:v>
                </c:pt>
                <c:pt idx="492">
                  <c:v>3748.5</c:v>
                </c:pt>
                <c:pt idx="493">
                  <c:v>2082.5</c:v>
                </c:pt>
                <c:pt idx="494">
                  <c:v>3332</c:v>
                </c:pt>
                <c:pt idx="495">
                  <c:v>3332</c:v>
                </c:pt>
                <c:pt idx="496">
                  <c:v>900</c:v>
                </c:pt>
                <c:pt idx="497">
                  <c:v>616.85734463276833</c:v>
                </c:pt>
                <c:pt idx="498">
                  <c:v>1412.5</c:v>
                </c:pt>
                <c:pt idx="499">
                  <c:v>750</c:v>
                </c:pt>
                <c:pt idx="500">
                  <c:v>620</c:v>
                </c:pt>
                <c:pt idx="501">
                  <c:v>700</c:v>
                </c:pt>
                <c:pt idx="502">
                  <c:v>300</c:v>
                </c:pt>
                <c:pt idx="503">
                  <c:v>375</c:v>
                </c:pt>
                <c:pt idx="504">
                  <c:v>300</c:v>
                </c:pt>
                <c:pt idx="505">
                  <c:v>700</c:v>
                </c:pt>
                <c:pt idx="506">
                  <c:v>700</c:v>
                </c:pt>
                <c:pt idx="507">
                  <c:v>1000</c:v>
                </c:pt>
                <c:pt idx="508">
                  <c:v>1575</c:v>
                </c:pt>
                <c:pt idx="509">
                  <c:v>583.33333333333337</c:v>
                </c:pt>
                <c:pt idx="510">
                  <c:v>800</c:v>
                </c:pt>
                <c:pt idx="511">
                  <c:v>500</c:v>
                </c:pt>
                <c:pt idx="512">
                  <c:v>800</c:v>
                </c:pt>
                <c:pt idx="513">
                  <c:v>2100</c:v>
                </c:pt>
                <c:pt idx="514">
                  <c:v>1000</c:v>
                </c:pt>
                <c:pt idx="515">
                  <c:v>20190</c:v>
                </c:pt>
                <c:pt idx="516">
                  <c:v>1100</c:v>
                </c:pt>
                <c:pt idx="517">
                  <c:v>12232.5</c:v>
                </c:pt>
                <c:pt idx="518">
                  <c:v>351.27118644067798</c:v>
                </c:pt>
                <c:pt idx="519">
                  <c:v>375</c:v>
                </c:pt>
                <c:pt idx="520">
                  <c:v>200</c:v>
                </c:pt>
                <c:pt idx="521">
                  <c:v>425</c:v>
                </c:pt>
                <c:pt idx="522">
                  <c:v>450</c:v>
                </c:pt>
                <c:pt idx="523">
                  <c:v>350</c:v>
                </c:pt>
                <c:pt idx="524">
                  <c:v>250</c:v>
                </c:pt>
                <c:pt idx="525">
                  <c:v>350</c:v>
                </c:pt>
                <c:pt idx="526">
                  <c:v>500</c:v>
                </c:pt>
                <c:pt idx="527">
                  <c:v>300</c:v>
                </c:pt>
                <c:pt idx="528">
                  <c:v>600</c:v>
                </c:pt>
                <c:pt idx="529">
                  <c:v>3000</c:v>
                </c:pt>
                <c:pt idx="530">
                  <c:v>816.66666666666663</c:v>
                </c:pt>
                <c:pt idx="531">
                  <c:v>1250</c:v>
                </c:pt>
                <c:pt idx="532">
                  <c:v>900</c:v>
                </c:pt>
                <c:pt idx="533">
                  <c:v>1150</c:v>
                </c:pt>
                <c:pt idx="534">
                  <c:v>1500</c:v>
                </c:pt>
                <c:pt idx="535">
                  <c:v>1500</c:v>
                </c:pt>
                <c:pt idx="536">
                  <c:v>1800</c:v>
                </c:pt>
                <c:pt idx="537">
                  <c:v>1195.75</c:v>
                </c:pt>
                <c:pt idx="538">
                  <c:v>1400</c:v>
                </c:pt>
                <c:pt idx="539">
                  <c:v>2200</c:v>
                </c:pt>
                <c:pt idx="540">
                  <c:v>800</c:v>
                </c:pt>
                <c:pt idx="541">
                  <c:v>700</c:v>
                </c:pt>
                <c:pt idx="542">
                  <c:v>250</c:v>
                </c:pt>
                <c:pt idx="543">
                  <c:v>250</c:v>
                </c:pt>
                <c:pt idx="544">
                  <c:v>200</c:v>
                </c:pt>
                <c:pt idx="545">
                  <c:v>850</c:v>
                </c:pt>
                <c:pt idx="546">
                  <c:v>590.90909090909088</c:v>
                </c:pt>
                <c:pt idx="547">
                  <c:v>800</c:v>
                </c:pt>
                <c:pt idx="548">
                  <c:v>350</c:v>
                </c:pt>
                <c:pt idx="549">
                  <c:v>527.14285714285711</c:v>
                </c:pt>
                <c:pt idx="550">
                  <c:v>450</c:v>
                </c:pt>
                <c:pt idx="551">
                  <c:v>850</c:v>
                </c:pt>
                <c:pt idx="552">
                  <c:v>1800</c:v>
                </c:pt>
                <c:pt idx="553">
                  <c:v>1500</c:v>
                </c:pt>
                <c:pt idx="554">
                  <c:v>258.33333333333331</c:v>
                </c:pt>
                <c:pt idx="555">
                  <c:v>800</c:v>
                </c:pt>
                <c:pt idx="556">
                  <c:v>450</c:v>
                </c:pt>
                <c:pt idx="557">
                  <c:v>1612.5</c:v>
                </c:pt>
                <c:pt idx="558">
                  <c:v>800</c:v>
                </c:pt>
                <c:pt idx="559">
                  <c:v>800</c:v>
                </c:pt>
                <c:pt idx="560">
                  <c:v>1900</c:v>
                </c:pt>
                <c:pt idx="561">
                  <c:v>900</c:v>
                </c:pt>
                <c:pt idx="562">
                  <c:v>600</c:v>
                </c:pt>
                <c:pt idx="563">
                  <c:v>400</c:v>
                </c:pt>
                <c:pt idx="564">
                  <c:v>675</c:v>
                </c:pt>
                <c:pt idx="565">
                  <c:v>1566.6666666666667</c:v>
                </c:pt>
                <c:pt idx="566">
                  <c:v>500</c:v>
                </c:pt>
                <c:pt idx="567">
                  <c:v>700</c:v>
                </c:pt>
                <c:pt idx="568">
                  <c:v>316.66666666666669</c:v>
                </c:pt>
                <c:pt idx="569">
                  <c:v>450</c:v>
                </c:pt>
                <c:pt idx="570">
                  <c:v>120</c:v>
                </c:pt>
                <c:pt idx="571">
                  <c:v>350</c:v>
                </c:pt>
                <c:pt idx="572">
                  <c:v>450</c:v>
                </c:pt>
                <c:pt idx="573">
                  <c:v>700</c:v>
                </c:pt>
                <c:pt idx="574">
                  <c:v>2082.5</c:v>
                </c:pt>
                <c:pt idx="575">
                  <c:v>2150</c:v>
                </c:pt>
                <c:pt idx="576">
                  <c:v>1700</c:v>
                </c:pt>
                <c:pt idx="577">
                  <c:v>20190</c:v>
                </c:pt>
                <c:pt idx="578">
                  <c:v>1500</c:v>
                </c:pt>
                <c:pt idx="579">
                  <c:v>650</c:v>
                </c:pt>
                <c:pt idx="580">
                  <c:v>1800</c:v>
                </c:pt>
                <c:pt idx="581">
                  <c:v>2082.5</c:v>
                </c:pt>
                <c:pt idx="582">
                  <c:v>286.36363636363637</c:v>
                </c:pt>
                <c:pt idx="583">
                  <c:v>287.5</c:v>
                </c:pt>
                <c:pt idx="584">
                  <c:v>433.33333333333331</c:v>
                </c:pt>
                <c:pt idx="585">
                  <c:v>3332</c:v>
                </c:pt>
                <c:pt idx="586">
                  <c:v>150</c:v>
                </c:pt>
                <c:pt idx="587">
                  <c:v>833</c:v>
                </c:pt>
                <c:pt idx="588">
                  <c:v>906.79607843137251</c:v>
                </c:pt>
                <c:pt idx="589">
                  <c:v>868.75</c:v>
                </c:pt>
                <c:pt idx="590">
                  <c:v>1400</c:v>
                </c:pt>
                <c:pt idx="591">
                  <c:v>1500</c:v>
                </c:pt>
                <c:pt idx="592">
                  <c:v>1300</c:v>
                </c:pt>
                <c:pt idx="593">
                  <c:v>750</c:v>
                </c:pt>
                <c:pt idx="594">
                  <c:v>1750</c:v>
                </c:pt>
                <c:pt idx="595">
                  <c:v>637.5</c:v>
                </c:pt>
                <c:pt idx="596">
                  <c:v>1733.3333333333333</c:v>
                </c:pt>
                <c:pt idx="597">
                  <c:v>1300</c:v>
                </c:pt>
                <c:pt idx="598">
                  <c:v>800</c:v>
                </c:pt>
                <c:pt idx="599">
                  <c:v>650</c:v>
                </c:pt>
                <c:pt idx="600">
                  <c:v>1500</c:v>
                </c:pt>
                <c:pt idx="601">
                  <c:v>1300</c:v>
                </c:pt>
                <c:pt idx="602">
                  <c:v>1600</c:v>
                </c:pt>
                <c:pt idx="603">
                  <c:v>1000</c:v>
                </c:pt>
                <c:pt idx="604">
                  <c:v>900</c:v>
                </c:pt>
                <c:pt idx="605">
                  <c:v>1200</c:v>
                </c:pt>
                <c:pt idx="606">
                  <c:v>600</c:v>
                </c:pt>
                <c:pt idx="607">
                  <c:v>1500</c:v>
                </c:pt>
                <c:pt idx="608">
                  <c:v>750</c:v>
                </c:pt>
                <c:pt idx="609">
                  <c:v>800</c:v>
                </c:pt>
                <c:pt idx="610">
                  <c:v>440</c:v>
                </c:pt>
                <c:pt idx="611">
                  <c:v>500</c:v>
                </c:pt>
                <c:pt idx="612">
                  <c:v>700</c:v>
                </c:pt>
                <c:pt idx="613">
                  <c:v>2082.5</c:v>
                </c:pt>
                <c:pt idx="614">
                  <c:v>833</c:v>
                </c:pt>
                <c:pt idx="615">
                  <c:v>833</c:v>
                </c:pt>
                <c:pt idx="616">
                  <c:v>833</c:v>
                </c:pt>
                <c:pt idx="617">
                  <c:v>1677</c:v>
                </c:pt>
                <c:pt idx="618">
                  <c:v>833</c:v>
                </c:pt>
                <c:pt idx="619">
                  <c:v>1118</c:v>
                </c:pt>
                <c:pt idx="620">
                  <c:v>391.3</c:v>
                </c:pt>
                <c:pt idx="621">
                  <c:v>13980</c:v>
                </c:pt>
                <c:pt idx="622">
                  <c:v>1200</c:v>
                </c:pt>
                <c:pt idx="623">
                  <c:v>2160</c:v>
                </c:pt>
                <c:pt idx="624">
                  <c:v>960</c:v>
                </c:pt>
                <c:pt idx="625">
                  <c:v>1908.5714285714287</c:v>
                </c:pt>
                <c:pt idx="626">
                  <c:v>1136</c:v>
                </c:pt>
                <c:pt idx="627">
                  <c:v>1575</c:v>
                </c:pt>
                <c:pt idx="628">
                  <c:v>1500</c:v>
                </c:pt>
                <c:pt idx="629">
                  <c:v>600</c:v>
                </c:pt>
                <c:pt idx="630">
                  <c:v>1483.3333333333333</c:v>
                </c:pt>
                <c:pt idx="631">
                  <c:v>1900</c:v>
                </c:pt>
                <c:pt idx="632">
                  <c:v>1900</c:v>
                </c:pt>
                <c:pt idx="633">
                  <c:v>600</c:v>
                </c:pt>
                <c:pt idx="634">
                  <c:v>950</c:v>
                </c:pt>
                <c:pt idx="635">
                  <c:v>2000</c:v>
                </c:pt>
                <c:pt idx="636">
                  <c:v>3000</c:v>
                </c:pt>
                <c:pt idx="637">
                  <c:v>1875</c:v>
                </c:pt>
                <c:pt idx="638">
                  <c:v>869.99999999999989</c:v>
                </c:pt>
                <c:pt idx="639">
                  <c:v>1350</c:v>
                </c:pt>
                <c:pt idx="640">
                  <c:v>1400</c:v>
                </c:pt>
                <c:pt idx="641">
                  <c:v>1600</c:v>
                </c:pt>
                <c:pt idx="642">
                  <c:v>1600</c:v>
                </c:pt>
                <c:pt idx="643">
                  <c:v>1500</c:v>
                </c:pt>
                <c:pt idx="644">
                  <c:v>1600</c:v>
                </c:pt>
                <c:pt idx="645">
                  <c:v>800</c:v>
                </c:pt>
                <c:pt idx="646">
                  <c:v>2000</c:v>
                </c:pt>
                <c:pt idx="647">
                  <c:v>1000</c:v>
                </c:pt>
                <c:pt idx="648">
                  <c:v>700</c:v>
                </c:pt>
                <c:pt idx="649">
                  <c:v>750</c:v>
                </c:pt>
                <c:pt idx="650">
                  <c:v>600</c:v>
                </c:pt>
                <c:pt idx="651">
                  <c:v>1500</c:v>
                </c:pt>
                <c:pt idx="652">
                  <c:v>600</c:v>
                </c:pt>
                <c:pt idx="653">
                  <c:v>1000</c:v>
                </c:pt>
                <c:pt idx="654">
                  <c:v>400</c:v>
                </c:pt>
                <c:pt idx="655">
                  <c:v>800</c:v>
                </c:pt>
                <c:pt idx="656">
                  <c:v>800</c:v>
                </c:pt>
                <c:pt idx="657">
                  <c:v>1500</c:v>
                </c:pt>
                <c:pt idx="658">
                  <c:v>2500</c:v>
                </c:pt>
                <c:pt idx="659">
                  <c:v>800</c:v>
                </c:pt>
                <c:pt idx="660">
                  <c:v>1557.1428571428571</c:v>
                </c:pt>
                <c:pt idx="661">
                  <c:v>400</c:v>
                </c:pt>
                <c:pt idx="662">
                  <c:v>500</c:v>
                </c:pt>
                <c:pt idx="663">
                  <c:v>400</c:v>
                </c:pt>
                <c:pt idx="664">
                  <c:v>1000</c:v>
                </c:pt>
                <c:pt idx="665">
                  <c:v>1200</c:v>
                </c:pt>
                <c:pt idx="666">
                  <c:v>2000</c:v>
                </c:pt>
                <c:pt idx="667">
                  <c:v>1500</c:v>
                </c:pt>
                <c:pt idx="668">
                  <c:v>1800</c:v>
                </c:pt>
                <c:pt idx="669">
                  <c:v>1600</c:v>
                </c:pt>
                <c:pt idx="670">
                  <c:v>1450</c:v>
                </c:pt>
                <c:pt idx="671">
                  <c:v>4500</c:v>
                </c:pt>
                <c:pt idx="672">
                  <c:v>833.33333333333337</c:v>
                </c:pt>
                <c:pt idx="673">
                  <c:v>500</c:v>
                </c:pt>
                <c:pt idx="674">
                  <c:v>1000</c:v>
                </c:pt>
                <c:pt idx="675">
                  <c:v>450</c:v>
                </c:pt>
                <c:pt idx="676">
                  <c:v>850</c:v>
                </c:pt>
                <c:pt idx="677">
                  <c:v>1600</c:v>
                </c:pt>
                <c:pt idx="678">
                  <c:v>250</c:v>
                </c:pt>
                <c:pt idx="679">
                  <c:v>3000</c:v>
                </c:pt>
                <c:pt idx="680">
                  <c:v>1600</c:v>
                </c:pt>
                <c:pt idx="681">
                  <c:v>1100</c:v>
                </c:pt>
                <c:pt idx="682">
                  <c:v>700</c:v>
                </c:pt>
                <c:pt idx="683">
                  <c:v>3771.2</c:v>
                </c:pt>
                <c:pt idx="684">
                  <c:v>1365.3846153846155</c:v>
                </c:pt>
                <c:pt idx="685">
                  <c:v>1400</c:v>
                </c:pt>
                <c:pt idx="686">
                  <c:v>3500</c:v>
                </c:pt>
                <c:pt idx="687">
                  <c:v>1500</c:v>
                </c:pt>
                <c:pt idx="688">
                  <c:v>1200</c:v>
                </c:pt>
                <c:pt idx="689">
                  <c:v>300</c:v>
                </c:pt>
                <c:pt idx="690">
                  <c:v>4500</c:v>
                </c:pt>
                <c:pt idx="691">
                  <c:v>1200</c:v>
                </c:pt>
                <c:pt idx="692">
                  <c:v>750</c:v>
                </c:pt>
                <c:pt idx="693">
                  <c:v>1775</c:v>
                </c:pt>
                <c:pt idx="694">
                  <c:v>1400</c:v>
                </c:pt>
                <c:pt idx="695">
                  <c:v>1000</c:v>
                </c:pt>
                <c:pt idx="696">
                  <c:v>900</c:v>
                </c:pt>
                <c:pt idx="697">
                  <c:v>1600</c:v>
                </c:pt>
                <c:pt idx="698">
                  <c:v>1000</c:v>
                </c:pt>
                <c:pt idx="699">
                  <c:v>1250</c:v>
                </c:pt>
                <c:pt idx="700">
                  <c:v>500</c:v>
                </c:pt>
                <c:pt idx="701">
                  <c:v>1400</c:v>
                </c:pt>
                <c:pt idx="702">
                  <c:v>500</c:v>
                </c:pt>
                <c:pt idx="703">
                  <c:v>2500</c:v>
                </c:pt>
                <c:pt idx="704">
                  <c:v>1400</c:v>
                </c:pt>
                <c:pt idx="705">
                  <c:v>1000</c:v>
                </c:pt>
                <c:pt idx="706">
                  <c:v>1400</c:v>
                </c:pt>
                <c:pt idx="707">
                  <c:v>900</c:v>
                </c:pt>
                <c:pt idx="708">
                  <c:v>550</c:v>
                </c:pt>
                <c:pt idx="709">
                  <c:v>1100</c:v>
                </c:pt>
                <c:pt idx="710">
                  <c:v>1800</c:v>
                </c:pt>
                <c:pt idx="711">
                  <c:v>1300</c:v>
                </c:pt>
                <c:pt idx="712">
                  <c:v>400</c:v>
                </c:pt>
                <c:pt idx="713">
                  <c:v>500</c:v>
                </c:pt>
                <c:pt idx="714">
                  <c:v>450</c:v>
                </c:pt>
                <c:pt idx="715">
                  <c:v>600</c:v>
                </c:pt>
                <c:pt idx="716">
                  <c:v>800</c:v>
                </c:pt>
                <c:pt idx="717">
                  <c:v>1200</c:v>
                </c:pt>
                <c:pt idx="718">
                  <c:v>1000</c:v>
                </c:pt>
                <c:pt idx="719">
                  <c:v>1373.0769230769231</c:v>
                </c:pt>
                <c:pt idx="720">
                  <c:v>1050</c:v>
                </c:pt>
                <c:pt idx="721">
                  <c:v>1180</c:v>
                </c:pt>
                <c:pt idx="722">
                  <c:v>1440</c:v>
                </c:pt>
                <c:pt idx="723">
                  <c:v>700</c:v>
                </c:pt>
                <c:pt idx="724">
                  <c:v>1000</c:v>
                </c:pt>
                <c:pt idx="725">
                  <c:v>1200</c:v>
                </c:pt>
                <c:pt idx="726">
                  <c:v>1500</c:v>
                </c:pt>
                <c:pt idx="727">
                  <c:v>1300</c:v>
                </c:pt>
                <c:pt idx="728">
                  <c:v>1200</c:v>
                </c:pt>
                <c:pt idx="729">
                  <c:v>1800</c:v>
                </c:pt>
                <c:pt idx="730">
                  <c:v>900</c:v>
                </c:pt>
                <c:pt idx="731">
                  <c:v>1000</c:v>
                </c:pt>
                <c:pt idx="732">
                  <c:v>2200</c:v>
                </c:pt>
                <c:pt idx="733">
                  <c:v>3200</c:v>
                </c:pt>
                <c:pt idx="734">
                  <c:v>600</c:v>
                </c:pt>
                <c:pt idx="735">
                  <c:v>1200</c:v>
                </c:pt>
                <c:pt idx="736">
                  <c:v>2133.3333333333335</c:v>
                </c:pt>
                <c:pt idx="737">
                  <c:v>3600</c:v>
                </c:pt>
                <c:pt idx="738">
                  <c:v>1500</c:v>
                </c:pt>
                <c:pt idx="739">
                  <c:v>1500</c:v>
                </c:pt>
                <c:pt idx="740">
                  <c:v>2200</c:v>
                </c:pt>
                <c:pt idx="741">
                  <c:v>1900</c:v>
                </c:pt>
                <c:pt idx="742">
                  <c:v>1250</c:v>
                </c:pt>
                <c:pt idx="743">
                  <c:v>1400</c:v>
                </c:pt>
                <c:pt idx="744">
                  <c:v>1100</c:v>
                </c:pt>
                <c:pt idx="745">
                  <c:v>2500</c:v>
                </c:pt>
                <c:pt idx="746">
                  <c:v>1100</c:v>
                </c:pt>
                <c:pt idx="747">
                  <c:v>1200</c:v>
                </c:pt>
                <c:pt idx="748">
                  <c:v>600</c:v>
                </c:pt>
                <c:pt idx="749">
                  <c:v>1200</c:v>
                </c:pt>
                <c:pt idx="750">
                  <c:v>2200</c:v>
                </c:pt>
                <c:pt idx="751">
                  <c:v>1500</c:v>
                </c:pt>
                <c:pt idx="752">
                  <c:v>4584</c:v>
                </c:pt>
                <c:pt idx="753">
                  <c:v>650</c:v>
                </c:pt>
                <c:pt idx="754">
                  <c:v>1800</c:v>
                </c:pt>
                <c:pt idx="755">
                  <c:v>3000</c:v>
                </c:pt>
                <c:pt idx="756">
                  <c:v>3332</c:v>
                </c:pt>
                <c:pt idx="757">
                  <c:v>500</c:v>
                </c:pt>
                <c:pt idx="758">
                  <c:v>342.11320754716979</c:v>
                </c:pt>
                <c:pt idx="759">
                  <c:v>600</c:v>
                </c:pt>
                <c:pt idx="760">
                  <c:v>594.5454545454545</c:v>
                </c:pt>
                <c:pt idx="761">
                  <c:v>400</c:v>
                </c:pt>
                <c:pt idx="762">
                  <c:v>350</c:v>
                </c:pt>
                <c:pt idx="763">
                  <c:v>1060</c:v>
                </c:pt>
                <c:pt idx="764">
                  <c:v>3332</c:v>
                </c:pt>
                <c:pt idx="765">
                  <c:v>267.85714285714283</c:v>
                </c:pt>
                <c:pt idx="766">
                  <c:v>250</c:v>
                </c:pt>
                <c:pt idx="767">
                  <c:v>87.2</c:v>
                </c:pt>
                <c:pt idx="768">
                  <c:v>790</c:v>
                </c:pt>
                <c:pt idx="769">
                  <c:v>500</c:v>
                </c:pt>
                <c:pt idx="770">
                  <c:v>375</c:v>
                </c:pt>
                <c:pt idx="771">
                  <c:v>350</c:v>
                </c:pt>
                <c:pt idx="772">
                  <c:v>250</c:v>
                </c:pt>
                <c:pt idx="773">
                  <c:v>833</c:v>
                </c:pt>
                <c:pt idx="774">
                  <c:v>298.76923076923077</c:v>
                </c:pt>
                <c:pt idx="775">
                  <c:v>200</c:v>
                </c:pt>
                <c:pt idx="776">
                  <c:v>250</c:v>
                </c:pt>
                <c:pt idx="777">
                  <c:v>250</c:v>
                </c:pt>
                <c:pt idx="778">
                  <c:v>2082.5</c:v>
                </c:pt>
                <c:pt idx="779">
                  <c:v>833</c:v>
                </c:pt>
                <c:pt idx="780">
                  <c:v>300</c:v>
                </c:pt>
                <c:pt idx="781">
                  <c:v>200</c:v>
                </c:pt>
                <c:pt idx="782">
                  <c:v>250</c:v>
                </c:pt>
                <c:pt idx="783">
                  <c:v>650</c:v>
                </c:pt>
                <c:pt idx="784">
                  <c:v>0</c:v>
                </c:pt>
                <c:pt idx="785">
                  <c:v>833</c:v>
                </c:pt>
                <c:pt idx="786">
                  <c:v>833</c:v>
                </c:pt>
                <c:pt idx="787">
                  <c:v>833</c:v>
                </c:pt>
                <c:pt idx="788">
                  <c:v>135.71428571428572</c:v>
                </c:pt>
                <c:pt idx="789">
                  <c:v>2082.5</c:v>
                </c:pt>
                <c:pt idx="790">
                  <c:v>2800</c:v>
                </c:pt>
                <c:pt idx="791">
                  <c:v>4654.2857142857147</c:v>
                </c:pt>
                <c:pt idx="792">
                  <c:v>1750</c:v>
                </c:pt>
                <c:pt idx="793">
                  <c:v>400</c:v>
                </c:pt>
                <c:pt idx="794">
                  <c:v>4750</c:v>
                </c:pt>
                <c:pt idx="795">
                  <c:v>2000</c:v>
                </c:pt>
                <c:pt idx="796">
                  <c:v>9120</c:v>
                </c:pt>
                <c:pt idx="797">
                  <c:v>1500</c:v>
                </c:pt>
                <c:pt idx="798">
                  <c:v>1400</c:v>
                </c:pt>
                <c:pt idx="799">
                  <c:v>2348</c:v>
                </c:pt>
                <c:pt idx="800">
                  <c:v>1200</c:v>
                </c:pt>
                <c:pt idx="801">
                  <c:v>1600</c:v>
                </c:pt>
                <c:pt idx="802">
                  <c:v>2275</c:v>
                </c:pt>
                <c:pt idx="803">
                  <c:v>7392</c:v>
                </c:pt>
                <c:pt idx="804">
                  <c:v>2880</c:v>
                </c:pt>
                <c:pt idx="805">
                  <c:v>3000</c:v>
                </c:pt>
                <c:pt idx="806">
                  <c:v>1700</c:v>
                </c:pt>
                <c:pt idx="807">
                  <c:v>1750</c:v>
                </c:pt>
                <c:pt idx="808">
                  <c:v>3332</c:v>
                </c:pt>
                <c:pt idx="809">
                  <c:v>3332</c:v>
                </c:pt>
                <c:pt idx="810">
                  <c:v>2375</c:v>
                </c:pt>
                <c:pt idx="811">
                  <c:v>1600</c:v>
                </c:pt>
                <c:pt idx="812">
                  <c:v>800</c:v>
                </c:pt>
                <c:pt idx="813">
                  <c:v>5831</c:v>
                </c:pt>
                <c:pt idx="814">
                  <c:v>3400</c:v>
                </c:pt>
                <c:pt idx="815">
                  <c:v>1400</c:v>
                </c:pt>
                <c:pt idx="816">
                  <c:v>2600</c:v>
                </c:pt>
                <c:pt idx="817">
                  <c:v>6407.5</c:v>
                </c:pt>
                <c:pt idx="818">
                  <c:v>1466.6666666666667</c:v>
                </c:pt>
                <c:pt idx="819">
                  <c:v>2250</c:v>
                </c:pt>
                <c:pt idx="820">
                  <c:v>2500</c:v>
                </c:pt>
                <c:pt idx="821">
                  <c:v>1000</c:v>
                </c:pt>
                <c:pt idx="822">
                  <c:v>1500</c:v>
                </c:pt>
                <c:pt idx="823">
                  <c:v>1680</c:v>
                </c:pt>
                <c:pt idx="824">
                  <c:v>2616</c:v>
                </c:pt>
                <c:pt idx="825">
                  <c:v>2160</c:v>
                </c:pt>
                <c:pt idx="826">
                  <c:v>833</c:v>
                </c:pt>
                <c:pt idx="827">
                  <c:v>2700</c:v>
                </c:pt>
                <c:pt idx="828">
                  <c:v>296.28248587570624</c:v>
                </c:pt>
                <c:pt idx="829">
                  <c:v>1345.15</c:v>
                </c:pt>
                <c:pt idx="830">
                  <c:v>1000</c:v>
                </c:pt>
                <c:pt idx="831">
                  <c:v>650</c:v>
                </c:pt>
                <c:pt idx="832">
                  <c:v>400</c:v>
                </c:pt>
                <c:pt idx="833">
                  <c:v>255.55555555555554</c:v>
                </c:pt>
                <c:pt idx="834">
                  <c:v>330.68181818181819</c:v>
                </c:pt>
                <c:pt idx="835">
                  <c:v>950</c:v>
                </c:pt>
                <c:pt idx="836">
                  <c:v>400</c:v>
                </c:pt>
                <c:pt idx="837">
                  <c:v>557.90178571428567</c:v>
                </c:pt>
                <c:pt idx="838">
                  <c:v>700</c:v>
                </c:pt>
                <c:pt idx="839">
                  <c:v>500</c:v>
                </c:pt>
                <c:pt idx="840">
                  <c:v>550</c:v>
                </c:pt>
                <c:pt idx="841">
                  <c:v>339.02439024390242</c:v>
                </c:pt>
                <c:pt idx="842">
                  <c:v>366.66666666666669</c:v>
                </c:pt>
                <c:pt idx="843">
                  <c:v>400</c:v>
                </c:pt>
                <c:pt idx="844">
                  <c:v>300</c:v>
                </c:pt>
                <c:pt idx="845">
                  <c:v>500</c:v>
                </c:pt>
                <c:pt idx="846">
                  <c:v>200</c:v>
                </c:pt>
                <c:pt idx="847">
                  <c:v>550</c:v>
                </c:pt>
                <c:pt idx="848">
                  <c:v>600</c:v>
                </c:pt>
                <c:pt idx="849">
                  <c:v>287.5</c:v>
                </c:pt>
                <c:pt idx="850">
                  <c:v>450</c:v>
                </c:pt>
                <c:pt idx="851">
                  <c:v>950</c:v>
                </c:pt>
                <c:pt idx="852">
                  <c:v>863.5</c:v>
                </c:pt>
                <c:pt idx="853">
                  <c:v>600</c:v>
                </c:pt>
                <c:pt idx="854">
                  <c:v>385.71428571428572</c:v>
                </c:pt>
                <c:pt idx="855">
                  <c:v>600</c:v>
                </c:pt>
                <c:pt idx="856">
                  <c:v>350</c:v>
                </c:pt>
                <c:pt idx="857">
                  <c:v>350</c:v>
                </c:pt>
                <c:pt idx="858">
                  <c:v>950</c:v>
                </c:pt>
                <c:pt idx="859">
                  <c:v>487.5</c:v>
                </c:pt>
                <c:pt idx="860">
                  <c:v>250</c:v>
                </c:pt>
                <c:pt idx="861">
                  <c:v>350</c:v>
                </c:pt>
                <c:pt idx="862">
                  <c:v>250</c:v>
                </c:pt>
                <c:pt idx="863">
                  <c:v>350</c:v>
                </c:pt>
                <c:pt idx="864">
                  <c:v>350</c:v>
                </c:pt>
                <c:pt idx="865">
                  <c:v>328.26086956521738</c:v>
                </c:pt>
                <c:pt idx="866">
                  <c:v>500</c:v>
                </c:pt>
                <c:pt idx="867">
                  <c:v>500</c:v>
                </c:pt>
                <c:pt idx="868">
                  <c:v>531.81818181818187</c:v>
                </c:pt>
                <c:pt idx="869">
                  <c:v>200</c:v>
                </c:pt>
                <c:pt idx="870">
                  <c:v>1100</c:v>
                </c:pt>
                <c:pt idx="871">
                  <c:v>450</c:v>
                </c:pt>
                <c:pt idx="872">
                  <c:v>1100</c:v>
                </c:pt>
                <c:pt idx="873">
                  <c:v>500</c:v>
                </c:pt>
                <c:pt idx="874">
                  <c:v>300</c:v>
                </c:pt>
                <c:pt idx="875">
                  <c:v>350</c:v>
                </c:pt>
                <c:pt idx="876">
                  <c:v>350</c:v>
                </c:pt>
                <c:pt idx="877">
                  <c:v>350</c:v>
                </c:pt>
                <c:pt idx="878">
                  <c:v>671.41818181818189</c:v>
                </c:pt>
                <c:pt idx="879">
                  <c:v>500</c:v>
                </c:pt>
                <c:pt idx="880">
                  <c:v>350</c:v>
                </c:pt>
                <c:pt idx="881">
                  <c:v>3332</c:v>
                </c:pt>
                <c:pt idx="882">
                  <c:v>300</c:v>
                </c:pt>
                <c:pt idx="883">
                  <c:v>300</c:v>
                </c:pt>
                <c:pt idx="884">
                  <c:v>250</c:v>
                </c:pt>
                <c:pt idx="885">
                  <c:v>400</c:v>
                </c:pt>
                <c:pt idx="886">
                  <c:v>250</c:v>
                </c:pt>
                <c:pt idx="887">
                  <c:v>425</c:v>
                </c:pt>
                <c:pt idx="888">
                  <c:v>250</c:v>
                </c:pt>
                <c:pt idx="889">
                  <c:v>450</c:v>
                </c:pt>
                <c:pt idx="890">
                  <c:v>200</c:v>
                </c:pt>
                <c:pt idx="891">
                  <c:v>900</c:v>
                </c:pt>
                <c:pt idx="892">
                  <c:v>1672</c:v>
                </c:pt>
                <c:pt idx="893">
                  <c:v>2357</c:v>
                </c:pt>
                <c:pt idx="894">
                  <c:v>1216</c:v>
                </c:pt>
                <c:pt idx="895">
                  <c:v>2161.0612244897961</c:v>
                </c:pt>
                <c:pt idx="896">
                  <c:v>2000</c:v>
                </c:pt>
                <c:pt idx="897">
                  <c:v>1700</c:v>
                </c:pt>
                <c:pt idx="898">
                  <c:v>4400</c:v>
                </c:pt>
                <c:pt idx="899">
                  <c:v>800</c:v>
                </c:pt>
                <c:pt idx="900">
                  <c:v>1350</c:v>
                </c:pt>
                <c:pt idx="901">
                  <c:v>1500</c:v>
                </c:pt>
                <c:pt idx="902">
                  <c:v>2000</c:v>
                </c:pt>
                <c:pt idx="903">
                  <c:v>1700</c:v>
                </c:pt>
                <c:pt idx="904">
                  <c:v>2000</c:v>
                </c:pt>
                <c:pt idx="905">
                  <c:v>4700</c:v>
                </c:pt>
                <c:pt idx="906">
                  <c:v>1800</c:v>
                </c:pt>
                <c:pt idx="907">
                  <c:v>1000</c:v>
                </c:pt>
                <c:pt idx="908">
                  <c:v>1225</c:v>
                </c:pt>
                <c:pt idx="909">
                  <c:v>1266.6666666666667</c:v>
                </c:pt>
                <c:pt idx="910">
                  <c:v>1500</c:v>
                </c:pt>
                <c:pt idx="911">
                  <c:v>1600</c:v>
                </c:pt>
                <c:pt idx="912">
                  <c:v>1000</c:v>
                </c:pt>
                <c:pt idx="913">
                  <c:v>1390</c:v>
                </c:pt>
                <c:pt idx="914">
                  <c:v>1800</c:v>
                </c:pt>
                <c:pt idx="915">
                  <c:v>2500</c:v>
                </c:pt>
                <c:pt idx="916">
                  <c:v>16779.071428571428</c:v>
                </c:pt>
                <c:pt idx="917">
                  <c:v>1884</c:v>
                </c:pt>
                <c:pt idx="918">
                  <c:v>1400</c:v>
                </c:pt>
                <c:pt idx="919">
                  <c:v>5000</c:v>
                </c:pt>
                <c:pt idx="920">
                  <c:v>1672</c:v>
                </c:pt>
                <c:pt idx="921">
                  <c:v>10240</c:v>
                </c:pt>
                <c:pt idx="922">
                  <c:v>33650</c:v>
                </c:pt>
                <c:pt idx="923">
                  <c:v>1855</c:v>
                </c:pt>
                <c:pt idx="924">
                  <c:v>2915.5</c:v>
                </c:pt>
                <c:pt idx="925">
                  <c:v>833</c:v>
                </c:pt>
                <c:pt idx="926">
                  <c:v>1350</c:v>
                </c:pt>
                <c:pt idx="927">
                  <c:v>600</c:v>
                </c:pt>
                <c:pt idx="928">
                  <c:v>3064.1</c:v>
                </c:pt>
                <c:pt idx="929">
                  <c:v>1200</c:v>
                </c:pt>
                <c:pt idx="930">
                  <c:v>700</c:v>
                </c:pt>
                <c:pt idx="931">
                  <c:v>1200</c:v>
                </c:pt>
                <c:pt idx="932">
                  <c:v>800</c:v>
                </c:pt>
                <c:pt idx="933">
                  <c:v>1600</c:v>
                </c:pt>
                <c:pt idx="934">
                  <c:v>600</c:v>
                </c:pt>
                <c:pt idx="935">
                  <c:v>1884</c:v>
                </c:pt>
                <c:pt idx="936">
                  <c:v>833</c:v>
                </c:pt>
                <c:pt idx="937">
                  <c:v>3332</c:v>
                </c:pt>
                <c:pt idx="938">
                  <c:v>1000</c:v>
                </c:pt>
                <c:pt idx="939">
                  <c:v>1200</c:v>
                </c:pt>
                <c:pt idx="940">
                  <c:v>2330</c:v>
                </c:pt>
                <c:pt idx="941">
                  <c:v>833</c:v>
                </c:pt>
                <c:pt idx="942">
                  <c:v>1200</c:v>
                </c:pt>
                <c:pt idx="943">
                  <c:v>1920</c:v>
                </c:pt>
                <c:pt idx="944">
                  <c:v>483.33333333333331</c:v>
                </c:pt>
                <c:pt idx="945">
                  <c:v>850</c:v>
                </c:pt>
                <c:pt idx="946">
                  <c:v>700</c:v>
                </c:pt>
                <c:pt idx="947">
                  <c:v>400</c:v>
                </c:pt>
                <c:pt idx="948">
                  <c:v>3748.5</c:v>
                </c:pt>
                <c:pt idx="949">
                  <c:v>5831</c:v>
                </c:pt>
                <c:pt idx="950">
                  <c:v>4165</c:v>
                </c:pt>
                <c:pt idx="951">
                  <c:v>436.66666666666669</c:v>
                </c:pt>
                <c:pt idx="952">
                  <c:v>850</c:v>
                </c:pt>
                <c:pt idx="953">
                  <c:v>600</c:v>
                </c:pt>
                <c:pt idx="954">
                  <c:v>650</c:v>
                </c:pt>
                <c:pt idx="955">
                  <c:v>525</c:v>
                </c:pt>
                <c:pt idx="956">
                  <c:v>800</c:v>
                </c:pt>
                <c:pt idx="957">
                  <c:v>600</c:v>
                </c:pt>
                <c:pt idx="958">
                  <c:v>900</c:v>
                </c:pt>
                <c:pt idx="959">
                  <c:v>200</c:v>
                </c:pt>
                <c:pt idx="960">
                  <c:v>750</c:v>
                </c:pt>
                <c:pt idx="961">
                  <c:v>350</c:v>
                </c:pt>
                <c:pt idx="962">
                  <c:v>400</c:v>
                </c:pt>
                <c:pt idx="963">
                  <c:v>550</c:v>
                </c:pt>
                <c:pt idx="964">
                  <c:v>400</c:v>
                </c:pt>
                <c:pt idx="965">
                  <c:v>250</c:v>
                </c:pt>
                <c:pt idx="966">
                  <c:v>500</c:v>
                </c:pt>
                <c:pt idx="967">
                  <c:v>300</c:v>
                </c:pt>
                <c:pt idx="968">
                  <c:v>500</c:v>
                </c:pt>
                <c:pt idx="969">
                  <c:v>600</c:v>
                </c:pt>
                <c:pt idx="970">
                  <c:v>300</c:v>
                </c:pt>
                <c:pt idx="971">
                  <c:v>700</c:v>
                </c:pt>
                <c:pt idx="972">
                  <c:v>662.5</c:v>
                </c:pt>
                <c:pt idx="973">
                  <c:v>600</c:v>
                </c:pt>
                <c:pt idx="974">
                  <c:v>2400</c:v>
                </c:pt>
                <c:pt idx="975">
                  <c:v>525</c:v>
                </c:pt>
                <c:pt idx="976">
                  <c:v>1400</c:v>
                </c:pt>
                <c:pt idx="977">
                  <c:v>400</c:v>
                </c:pt>
                <c:pt idx="978">
                  <c:v>650</c:v>
                </c:pt>
                <c:pt idx="979">
                  <c:v>300</c:v>
                </c:pt>
                <c:pt idx="980">
                  <c:v>625</c:v>
                </c:pt>
                <c:pt idx="981">
                  <c:v>1100</c:v>
                </c:pt>
                <c:pt idx="982">
                  <c:v>230.67567567567568</c:v>
                </c:pt>
                <c:pt idx="983">
                  <c:v>200</c:v>
                </c:pt>
                <c:pt idx="984">
                  <c:v>200</c:v>
                </c:pt>
                <c:pt idx="985">
                  <c:v>300</c:v>
                </c:pt>
                <c:pt idx="986">
                  <c:v>352.09638554216866</c:v>
                </c:pt>
                <c:pt idx="987">
                  <c:v>316.66666666666669</c:v>
                </c:pt>
                <c:pt idx="988">
                  <c:v>1747.5</c:v>
                </c:pt>
                <c:pt idx="989">
                  <c:v>300</c:v>
                </c:pt>
                <c:pt idx="990">
                  <c:v>200</c:v>
                </c:pt>
                <c:pt idx="991">
                  <c:v>200</c:v>
                </c:pt>
                <c:pt idx="992">
                  <c:v>275</c:v>
                </c:pt>
                <c:pt idx="993">
                  <c:v>150</c:v>
                </c:pt>
                <c:pt idx="994">
                  <c:v>150</c:v>
                </c:pt>
                <c:pt idx="995">
                  <c:v>4662.3277777777785</c:v>
                </c:pt>
                <c:pt idx="996">
                  <c:v>3535.5</c:v>
                </c:pt>
                <c:pt idx="997">
                  <c:v>1536</c:v>
                </c:pt>
                <c:pt idx="998">
                  <c:v>2330</c:v>
                </c:pt>
                <c:pt idx="999">
                  <c:v>6407.5</c:v>
                </c:pt>
                <c:pt idx="1000">
                  <c:v>0</c:v>
                </c:pt>
                <c:pt idx="1001">
                  <c:v>3771.2</c:v>
                </c:pt>
                <c:pt idx="1002">
                  <c:v>3786.25</c:v>
                </c:pt>
                <c:pt idx="1003">
                  <c:v>2912.5</c:v>
                </c:pt>
                <c:pt idx="1004">
                  <c:v>2082.5</c:v>
                </c:pt>
                <c:pt idx="1005">
                  <c:v>2082.5</c:v>
                </c:pt>
                <c:pt idx="1006">
                  <c:v>1457.75</c:v>
                </c:pt>
                <c:pt idx="1007">
                  <c:v>2828.4</c:v>
                </c:pt>
                <c:pt idx="1008">
                  <c:v>4242.6000000000004</c:v>
                </c:pt>
                <c:pt idx="1009">
                  <c:v>1944.5250000000001</c:v>
                </c:pt>
                <c:pt idx="1010">
                  <c:v>4077.5</c:v>
                </c:pt>
                <c:pt idx="1011">
                  <c:v>2828.4</c:v>
                </c:pt>
                <c:pt idx="1012">
                  <c:v>2003.45</c:v>
                </c:pt>
                <c:pt idx="1013">
                  <c:v>3535.5</c:v>
                </c:pt>
                <c:pt idx="1014">
                  <c:v>5242.5</c:v>
                </c:pt>
                <c:pt idx="1015">
                  <c:v>9320</c:v>
                </c:pt>
                <c:pt idx="1016">
                  <c:v>2082.5</c:v>
                </c:pt>
                <c:pt idx="1017">
                  <c:v>2121.3000000000002</c:v>
                </c:pt>
                <c:pt idx="1018">
                  <c:v>5825</c:v>
                </c:pt>
                <c:pt idx="1019">
                  <c:v>1872.1</c:v>
                </c:pt>
                <c:pt idx="1020">
                  <c:v>3711.6666666666665</c:v>
                </c:pt>
                <c:pt idx="1021">
                  <c:v>1590</c:v>
                </c:pt>
                <c:pt idx="1022">
                  <c:v>6887.083333333333</c:v>
                </c:pt>
                <c:pt idx="1023">
                  <c:v>4714</c:v>
                </c:pt>
                <c:pt idx="1024">
                  <c:v>3332</c:v>
                </c:pt>
                <c:pt idx="1025">
                  <c:v>2082.5</c:v>
                </c:pt>
                <c:pt idx="1026">
                  <c:v>3332</c:v>
                </c:pt>
                <c:pt idx="1027">
                  <c:v>3332</c:v>
                </c:pt>
                <c:pt idx="1028">
                  <c:v>833</c:v>
                </c:pt>
                <c:pt idx="1029">
                  <c:v>2082.5</c:v>
                </c:pt>
                <c:pt idx="1030">
                  <c:v>4165</c:v>
                </c:pt>
                <c:pt idx="1031">
                  <c:v>2710.6018518518517</c:v>
                </c:pt>
                <c:pt idx="1032">
                  <c:v>1000</c:v>
                </c:pt>
                <c:pt idx="1033">
                  <c:v>2000</c:v>
                </c:pt>
                <c:pt idx="1034">
                  <c:v>2000</c:v>
                </c:pt>
                <c:pt idx="1035">
                  <c:v>2500</c:v>
                </c:pt>
                <c:pt idx="1036">
                  <c:v>5376</c:v>
                </c:pt>
                <c:pt idx="1037">
                  <c:v>800</c:v>
                </c:pt>
                <c:pt idx="1038">
                  <c:v>725</c:v>
                </c:pt>
                <c:pt idx="1039">
                  <c:v>250</c:v>
                </c:pt>
                <c:pt idx="1040">
                  <c:v>600</c:v>
                </c:pt>
                <c:pt idx="1041">
                  <c:v>400</c:v>
                </c:pt>
                <c:pt idx="1042">
                  <c:v>1400</c:v>
                </c:pt>
                <c:pt idx="1043">
                  <c:v>650</c:v>
                </c:pt>
                <c:pt idx="1044">
                  <c:v>2506.6666666666665</c:v>
                </c:pt>
                <c:pt idx="1045">
                  <c:v>500</c:v>
                </c:pt>
                <c:pt idx="1046">
                  <c:v>1100</c:v>
                </c:pt>
                <c:pt idx="1047">
                  <c:v>1200</c:v>
                </c:pt>
                <c:pt idx="1048">
                  <c:v>1500</c:v>
                </c:pt>
                <c:pt idx="1049">
                  <c:v>850</c:v>
                </c:pt>
                <c:pt idx="1050">
                  <c:v>1500</c:v>
                </c:pt>
                <c:pt idx="1051">
                  <c:v>600</c:v>
                </c:pt>
                <c:pt idx="1052">
                  <c:v>1000</c:v>
                </c:pt>
                <c:pt idx="1053">
                  <c:v>3000</c:v>
                </c:pt>
                <c:pt idx="1054">
                  <c:v>800</c:v>
                </c:pt>
                <c:pt idx="1055">
                  <c:v>1300</c:v>
                </c:pt>
                <c:pt idx="1056">
                  <c:v>1500</c:v>
                </c:pt>
                <c:pt idx="1057">
                  <c:v>1500</c:v>
                </c:pt>
                <c:pt idx="1058">
                  <c:v>1500</c:v>
                </c:pt>
                <c:pt idx="1059">
                  <c:v>1500</c:v>
                </c:pt>
                <c:pt idx="1060">
                  <c:v>1400</c:v>
                </c:pt>
                <c:pt idx="1061">
                  <c:v>1025</c:v>
                </c:pt>
                <c:pt idx="1062">
                  <c:v>833</c:v>
                </c:pt>
                <c:pt idx="1063">
                  <c:v>1700</c:v>
                </c:pt>
                <c:pt idx="1064">
                  <c:v>1650</c:v>
                </c:pt>
                <c:pt idx="1065">
                  <c:v>560</c:v>
                </c:pt>
                <c:pt idx="1066">
                  <c:v>500</c:v>
                </c:pt>
                <c:pt idx="1067">
                  <c:v>300</c:v>
                </c:pt>
                <c:pt idx="1068">
                  <c:v>1750</c:v>
                </c:pt>
                <c:pt idx="1069">
                  <c:v>3365</c:v>
                </c:pt>
                <c:pt idx="1070">
                  <c:v>800</c:v>
                </c:pt>
                <c:pt idx="1071">
                  <c:v>1700</c:v>
                </c:pt>
                <c:pt idx="1072">
                  <c:v>391.3</c:v>
                </c:pt>
                <c:pt idx="1073">
                  <c:v>1000</c:v>
                </c:pt>
                <c:pt idx="1074">
                  <c:v>400</c:v>
                </c:pt>
                <c:pt idx="1075">
                  <c:v>900</c:v>
                </c:pt>
                <c:pt idx="1076">
                  <c:v>1100</c:v>
                </c:pt>
                <c:pt idx="1077">
                  <c:v>1900</c:v>
                </c:pt>
                <c:pt idx="1078">
                  <c:v>1550</c:v>
                </c:pt>
                <c:pt idx="1079">
                  <c:v>3274.8333333333335</c:v>
                </c:pt>
                <c:pt idx="1080">
                  <c:v>1920</c:v>
                </c:pt>
                <c:pt idx="1081">
                  <c:v>400</c:v>
                </c:pt>
                <c:pt idx="1082">
                  <c:v>1200</c:v>
                </c:pt>
                <c:pt idx="1083">
                  <c:v>1100</c:v>
                </c:pt>
                <c:pt idx="1084">
                  <c:v>900</c:v>
                </c:pt>
                <c:pt idx="1085">
                  <c:v>1500</c:v>
                </c:pt>
                <c:pt idx="1086">
                  <c:v>1500</c:v>
                </c:pt>
                <c:pt idx="1087">
                  <c:v>1800</c:v>
                </c:pt>
                <c:pt idx="1088">
                  <c:v>600</c:v>
                </c:pt>
                <c:pt idx="1089">
                  <c:v>1400</c:v>
                </c:pt>
                <c:pt idx="1090">
                  <c:v>2000</c:v>
                </c:pt>
                <c:pt idx="1091">
                  <c:v>1050</c:v>
                </c:pt>
                <c:pt idx="1092">
                  <c:v>1200</c:v>
                </c:pt>
                <c:pt idx="1093">
                  <c:v>850</c:v>
                </c:pt>
                <c:pt idx="1094">
                  <c:v>2100</c:v>
                </c:pt>
                <c:pt idx="1095">
                  <c:v>1500</c:v>
                </c:pt>
                <c:pt idx="1096">
                  <c:v>900</c:v>
                </c:pt>
                <c:pt idx="1097">
                  <c:v>650</c:v>
                </c:pt>
                <c:pt idx="1098">
                  <c:v>1657.4624999999999</c:v>
                </c:pt>
                <c:pt idx="1099">
                  <c:v>700</c:v>
                </c:pt>
                <c:pt idx="1100">
                  <c:v>1920</c:v>
                </c:pt>
                <c:pt idx="1101">
                  <c:v>1400</c:v>
                </c:pt>
                <c:pt idx="1102">
                  <c:v>905.55555555555554</c:v>
                </c:pt>
                <c:pt idx="1103">
                  <c:v>900</c:v>
                </c:pt>
                <c:pt idx="1104">
                  <c:v>1582.7</c:v>
                </c:pt>
                <c:pt idx="1105">
                  <c:v>3332</c:v>
                </c:pt>
                <c:pt idx="1106">
                  <c:v>2082.5</c:v>
                </c:pt>
                <c:pt idx="1107">
                  <c:v>1000</c:v>
                </c:pt>
                <c:pt idx="1108">
                  <c:v>2082.5</c:v>
                </c:pt>
                <c:pt idx="1109">
                  <c:v>2400</c:v>
                </c:pt>
                <c:pt idx="1110">
                  <c:v>370.6</c:v>
                </c:pt>
                <c:pt idx="1111">
                  <c:v>1749.7647058823529</c:v>
                </c:pt>
                <c:pt idx="1112">
                  <c:v>1000</c:v>
                </c:pt>
                <c:pt idx="1113">
                  <c:v>2542</c:v>
                </c:pt>
                <c:pt idx="1114">
                  <c:v>2568</c:v>
                </c:pt>
                <c:pt idx="1115">
                  <c:v>800</c:v>
                </c:pt>
                <c:pt idx="1116">
                  <c:v>1500</c:v>
                </c:pt>
                <c:pt idx="1117">
                  <c:v>1800</c:v>
                </c:pt>
                <c:pt idx="1118">
                  <c:v>1700</c:v>
                </c:pt>
                <c:pt idx="1119">
                  <c:v>2250</c:v>
                </c:pt>
                <c:pt idx="1120">
                  <c:v>1600</c:v>
                </c:pt>
                <c:pt idx="1121">
                  <c:v>2200</c:v>
                </c:pt>
                <c:pt idx="1122">
                  <c:v>1871</c:v>
                </c:pt>
                <c:pt idx="1123">
                  <c:v>3332</c:v>
                </c:pt>
                <c:pt idx="1124">
                  <c:v>3332</c:v>
                </c:pt>
                <c:pt idx="1125">
                  <c:v>3488.1875</c:v>
                </c:pt>
                <c:pt idx="1126">
                  <c:v>3520.5833333333335</c:v>
                </c:pt>
                <c:pt idx="1127">
                  <c:v>1200</c:v>
                </c:pt>
                <c:pt idx="1128">
                  <c:v>1060</c:v>
                </c:pt>
                <c:pt idx="1129">
                  <c:v>2082.5</c:v>
                </c:pt>
                <c:pt idx="1130">
                  <c:v>1666</c:v>
                </c:pt>
                <c:pt idx="1131">
                  <c:v>1200</c:v>
                </c:pt>
                <c:pt idx="1132">
                  <c:v>2500</c:v>
                </c:pt>
                <c:pt idx="1133">
                  <c:v>4000</c:v>
                </c:pt>
                <c:pt idx="1134">
                  <c:v>700</c:v>
                </c:pt>
                <c:pt idx="1135">
                  <c:v>187.5</c:v>
                </c:pt>
                <c:pt idx="1136">
                  <c:v>150</c:v>
                </c:pt>
                <c:pt idx="1137">
                  <c:v>200</c:v>
                </c:pt>
                <c:pt idx="1138">
                  <c:v>700</c:v>
                </c:pt>
                <c:pt idx="1139">
                  <c:v>338.5</c:v>
                </c:pt>
                <c:pt idx="1140">
                  <c:v>300</c:v>
                </c:pt>
                <c:pt idx="1141">
                  <c:v>721</c:v>
                </c:pt>
                <c:pt idx="1142">
                  <c:v>606.25</c:v>
                </c:pt>
                <c:pt idx="1143">
                  <c:v>500</c:v>
                </c:pt>
                <c:pt idx="1144">
                  <c:v>800</c:v>
                </c:pt>
                <c:pt idx="1145">
                  <c:v>1200</c:v>
                </c:pt>
                <c:pt idx="1146">
                  <c:v>500</c:v>
                </c:pt>
                <c:pt idx="1147">
                  <c:v>1100</c:v>
                </c:pt>
                <c:pt idx="1148">
                  <c:v>185.3</c:v>
                </c:pt>
                <c:pt idx="1149">
                  <c:v>152.60000000000002</c:v>
                </c:pt>
                <c:pt idx="1150">
                  <c:v>130.80000000000001</c:v>
                </c:pt>
                <c:pt idx="1151">
                  <c:v>163.5</c:v>
                </c:pt>
                <c:pt idx="1152">
                  <c:v>109.00000000000001</c:v>
                </c:pt>
                <c:pt idx="1153">
                  <c:v>380</c:v>
                </c:pt>
                <c:pt idx="1154">
                  <c:v>400</c:v>
                </c:pt>
                <c:pt idx="1155">
                  <c:v>550</c:v>
                </c:pt>
                <c:pt idx="1156">
                  <c:v>1425</c:v>
                </c:pt>
                <c:pt idx="1157">
                  <c:v>450</c:v>
                </c:pt>
                <c:pt idx="1158">
                  <c:v>400</c:v>
                </c:pt>
                <c:pt idx="1159">
                  <c:v>900</c:v>
                </c:pt>
                <c:pt idx="1160">
                  <c:v>4608</c:v>
                </c:pt>
                <c:pt idx="1161">
                  <c:v>1637.3333333333333</c:v>
                </c:pt>
                <c:pt idx="1162">
                  <c:v>650</c:v>
                </c:pt>
                <c:pt idx="1163">
                  <c:v>2000</c:v>
                </c:pt>
                <c:pt idx="1164">
                  <c:v>1500</c:v>
                </c:pt>
                <c:pt idx="1165">
                  <c:v>3371.25</c:v>
                </c:pt>
                <c:pt idx="1166">
                  <c:v>5825</c:v>
                </c:pt>
                <c:pt idx="1167">
                  <c:v>2082.5</c:v>
                </c:pt>
                <c:pt idx="1168">
                  <c:v>2082.5</c:v>
                </c:pt>
                <c:pt idx="1169">
                  <c:v>5831</c:v>
                </c:pt>
                <c:pt idx="1170">
                  <c:v>890.18888888888887</c:v>
                </c:pt>
                <c:pt idx="1171">
                  <c:v>1028</c:v>
                </c:pt>
                <c:pt idx="1172">
                  <c:v>1649.9</c:v>
                </c:pt>
                <c:pt idx="1173">
                  <c:v>850</c:v>
                </c:pt>
                <c:pt idx="1174">
                  <c:v>500</c:v>
                </c:pt>
                <c:pt idx="1175">
                  <c:v>300</c:v>
                </c:pt>
                <c:pt idx="1176">
                  <c:v>650</c:v>
                </c:pt>
                <c:pt idx="1177">
                  <c:v>850</c:v>
                </c:pt>
                <c:pt idx="1178">
                  <c:v>1600</c:v>
                </c:pt>
                <c:pt idx="1179">
                  <c:v>1500</c:v>
                </c:pt>
                <c:pt idx="1180">
                  <c:v>250</c:v>
                </c:pt>
                <c:pt idx="1181">
                  <c:v>550</c:v>
                </c:pt>
                <c:pt idx="1182">
                  <c:v>300</c:v>
                </c:pt>
                <c:pt idx="1183">
                  <c:v>600</c:v>
                </c:pt>
                <c:pt idx="1184">
                  <c:v>500</c:v>
                </c:pt>
                <c:pt idx="1185">
                  <c:v>325</c:v>
                </c:pt>
                <c:pt idx="1186">
                  <c:v>2816</c:v>
                </c:pt>
                <c:pt idx="1187">
                  <c:v>1800</c:v>
                </c:pt>
                <c:pt idx="1188">
                  <c:v>434.99999999999994</c:v>
                </c:pt>
                <c:pt idx="1189">
                  <c:v>4200</c:v>
                </c:pt>
                <c:pt idx="1190">
                  <c:v>6000</c:v>
                </c:pt>
                <c:pt idx="1191">
                  <c:v>400</c:v>
                </c:pt>
                <c:pt idx="1192">
                  <c:v>1235</c:v>
                </c:pt>
                <c:pt idx="1193">
                  <c:v>1650</c:v>
                </c:pt>
                <c:pt idx="1194">
                  <c:v>1200</c:v>
                </c:pt>
                <c:pt idx="1195">
                  <c:v>4096</c:v>
                </c:pt>
                <c:pt idx="1196">
                  <c:v>2000</c:v>
                </c:pt>
                <c:pt idx="1197">
                  <c:v>1500</c:v>
                </c:pt>
                <c:pt idx="1198">
                  <c:v>1800</c:v>
                </c:pt>
                <c:pt idx="1199">
                  <c:v>3200</c:v>
                </c:pt>
                <c:pt idx="1200">
                  <c:v>5000</c:v>
                </c:pt>
                <c:pt idx="1201">
                  <c:v>2300</c:v>
                </c:pt>
                <c:pt idx="1202">
                  <c:v>1800</c:v>
                </c:pt>
                <c:pt idx="1203">
                  <c:v>1300</c:v>
                </c:pt>
                <c:pt idx="1204">
                  <c:v>1800</c:v>
                </c:pt>
                <c:pt idx="1205">
                  <c:v>2000</c:v>
                </c:pt>
                <c:pt idx="1206">
                  <c:v>6599.6</c:v>
                </c:pt>
                <c:pt idx="1207">
                  <c:v>2500</c:v>
                </c:pt>
                <c:pt idx="1208">
                  <c:v>1000</c:v>
                </c:pt>
                <c:pt idx="1209">
                  <c:v>1677</c:v>
                </c:pt>
                <c:pt idx="1210">
                  <c:v>3332</c:v>
                </c:pt>
                <c:pt idx="1211">
                  <c:v>3332</c:v>
                </c:pt>
                <c:pt idx="1212">
                  <c:v>1182.5555555555557</c:v>
                </c:pt>
                <c:pt idx="1213">
                  <c:v>1800</c:v>
                </c:pt>
                <c:pt idx="1214">
                  <c:v>500</c:v>
                </c:pt>
                <c:pt idx="1215">
                  <c:v>1450</c:v>
                </c:pt>
                <c:pt idx="1216">
                  <c:v>1800</c:v>
                </c:pt>
                <c:pt idx="1217">
                  <c:v>1766.6666666666667</c:v>
                </c:pt>
                <c:pt idx="1218">
                  <c:v>566.66666666666663</c:v>
                </c:pt>
                <c:pt idx="1219">
                  <c:v>1570</c:v>
                </c:pt>
                <c:pt idx="1220">
                  <c:v>575</c:v>
                </c:pt>
                <c:pt idx="1221">
                  <c:v>1100</c:v>
                </c:pt>
                <c:pt idx="1222">
                  <c:v>550</c:v>
                </c:pt>
                <c:pt idx="1223">
                  <c:v>1600</c:v>
                </c:pt>
                <c:pt idx="1224">
                  <c:v>1550</c:v>
                </c:pt>
                <c:pt idx="1225">
                  <c:v>500</c:v>
                </c:pt>
                <c:pt idx="1226">
                  <c:v>550</c:v>
                </c:pt>
                <c:pt idx="1227">
                  <c:v>1200</c:v>
                </c:pt>
                <c:pt idx="1228">
                  <c:v>3332</c:v>
                </c:pt>
                <c:pt idx="1229">
                  <c:v>2082.5</c:v>
                </c:pt>
                <c:pt idx="1230">
                  <c:v>833</c:v>
                </c:pt>
                <c:pt idx="1231">
                  <c:v>833</c:v>
                </c:pt>
                <c:pt idx="1232">
                  <c:v>833</c:v>
                </c:pt>
                <c:pt idx="1233">
                  <c:v>696</c:v>
                </c:pt>
                <c:pt idx="1234">
                  <c:v>1525</c:v>
                </c:pt>
                <c:pt idx="1235">
                  <c:v>152.11267605633802</c:v>
                </c:pt>
                <c:pt idx="1236">
                  <c:v>200</c:v>
                </c:pt>
                <c:pt idx="1237">
                  <c:v>200</c:v>
                </c:pt>
                <c:pt idx="1238">
                  <c:v>200</c:v>
                </c:pt>
                <c:pt idx="1239">
                  <c:v>300</c:v>
                </c:pt>
                <c:pt idx="1240">
                  <c:v>200</c:v>
                </c:pt>
                <c:pt idx="1241">
                  <c:v>150</c:v>
                </c:pt>
                <c:pt idx="1242">
                  <c:v>200</c:v>
                </c:pt>
                <c:pt idx="1243">
                  <c:v>242.85714285714286</c:v>
                </c:pt>
                <c:pt idx="1244">
                  <c:v>275</c:v>
                </c:pt>
                <c:pt idx="1245">
                  <c:v>400</c:v>
                </c:pt>
                <c:pt idx="1246">
                  <c:v>350</c:v>
                </c:pt>
                <c:pt idx="1247">
                  <c:v>500</c:v>
                </c:pt>
                <c:pt idx="1248">
                  <c:v>300</c:v>
                </c:pt>
                <c:pt idx="1249">
                  <c:v>450</c:v>
                </c:pt>
                <c:pt idx="1250">
                  <c:v>400</c:v>
                </c:pt>
                <c:pt idx="1251">
                  <c:v>550</c:v>
                </c:pt>
                <c:pt idx="1252">
                  <c:v>400</c:v>
                </c:pt>
                <c:pt idx="1253">
                  <c:v>550</c:v>
                </c:pt>
                <c:pt idx="1254">
                  <c:v>366.66666666666669</c:v>
                </c:pt>
                <c:pt idx="1255">
                  <c:v>600</c:v>
                </c:pt>
                <c:pt idx="1256">
                  <c:v>200</c:v>
                </c:pt>
                <c:pt idx="1257">
                  <c:v>450</c:v>
                </c:pt>
                <c:pt idx="1258">
                  <c:v>200</c:v>
                </c:pt>
                <c:pt idx="1259">
                  <c:v>100</c:v>
                </c:pt>
                <c:pt idx="1260">
                  <c:v>600</c:v>
                </c:pt>
                <c:pt idx="1261">
                  <c:v>200</c:v>
                </c:pt>
                <c:pt idx="1262">
                  <c:v>155.17241379310346</c:v>
                </c:pt>
                <c:pt idx="1263">
                  <c:v>200</c:v>
                </c:pt>
                <c:pt idx="1264">
                  <c:v>200</c:v>
                </c:pt>
                <c:pt idx="1265">
                  <c:v>250</c:v>
                </c:pt>
                <c:pt idx="1266">
                  <c:v>200</c:v>
                </c:pt>
                <c:pt idx="1267">
                  <c:v>350</c:v>
                </c:pt>
                <c:pt idx="1268">
                  <c:v>550</c:v>
                </c:pt>
                <c:pt idx="1269">
                  <c:v>400</c:v>
                </c:pt>
                <c:pt idx="1270">
                  <c:v>3913</c:v>
                </c:pt>
                <c:pt idx="1271">
                  <c:v>1677</c:v>
                </c:pt>
                <c:pt idx="1272">
                  <c:v>2236.3636363636365</c:v>
                </c:pt>
                <c:pt idx="1273">
                  <c:v>1500</c:v>
                </c:pt>
                <c:pt idx="1274">
                  <c:v>1350</c:v>
                </c:pt>
                <c:pt idx="1275">
                  <c:v>407.76699029126212</c:v>
                </c:pt>
                <c:pt idx="1276">
                  <c:v>450</c:v>
                </c:pt>
                <c:pt idx="1277">
                  <c:v>450</c:v>
                </c:pt>
                <c:pt idx="1278">
                  <c:v>466.66666666666669</c:v>
                </c:pt>
                <c:pt idx="1279">
                  <c:v>500</c:v>
                </c:pt>
                <c:pt idx="1280">
                  <c:v>750</c:v>
                </c:pt>
                <c:pt idx="1281">
                  <c:v>800</c:v>
                </c:pt>
                <c:pt idx="1282">
                  <c:v>400</c:v>
                </c:pt>
                <c:pt idx="1283">
                  <c:v>800</c:v>
                </c:pt>
                <c:pt idx="1284">
                  <c:v>700</c:v>
                </c:pt>
                <c:pt idx="1285">
                  <c:v>3000</c:v>
                </c:pt>
                <c:pt idx="1286">
                  <c:v>300</c:v>
                </c:pt>
                <c:pt idx="1287">
                  <c:v>2250</c:v>
                </c:pt>
                <c:pt idx="1288">
                  <c:v>655</c:v>
                </c:pt>
                <c:pt idx="1289">
                  <c:v>400</c:v>
                </c:pt>
                <c:pt idx="1290">
                  <c:v>919.44444444444446</c:v>
                </c:pt>
                <c:pt idx="1291">
                  <c:v>4500</c:v>
                </c:pt>
                <c:pt idx="1292">
                  <c:v>1600</c:v>
                </c:pt>
                <c:pt idx="1293">
                  <c:v>3000</c:v>
                </c:pt>
                <c:pt idx="1294">
                  <c:v>700</c:v>
                </c:pt>
                <c:pt idx="1295">
                  <c:v>450</c:v>
                </c:pt>
                <c:pt idx="1296">
                  <c:v>500</c:v>
                </c:pt>
                <c:pt idx="1297">
                  <c:v>600</c:v>
                </c:pt>
                <c:pt idx="1298">
                  <c:v>450</c:v>
                </c:pt>
                <c:pt idx="1299">
                  <c:v>300</c:v>
                </c:pt>
                <c:pt idx="1300">
                  <c:v>3332</c:v>
                </c:pt>
                <c:pt idx="1301">
                  <c:v>3332</c:v>
                </c:pt>
                <c:pt idx="1302">
                  <c:v>475</c:v>
                </c:pt>
                <c:pt idx="1303">
                  <c:v>1500</c:v>
                </c:pt>
                <c:pt idx="1304">
                  <c:v>1000</c:v>
                </c:pt>
                <c:pt idx="1305">
                  <c:v>150</c:v>
                </c:pt>
                <c:pt idx="1306">
                  <c:v>414.22008547008545</c:v>
                </c:pt>
                <c:pt idx="1307">
                  <c:v>600</c:v>
                </c:pt>
                <c:pt idx="1308">
                  <c:v>1500</c:v>
                </c:pt>
                <c:pt idx="1309">
                  <c:v>1200</c:v>
                </c:pt>
                <c:pt idx="1310">
                  <c:v>2000</c:v>
                </c:pt>
                <c:pt idx="1311">
                  <c:v>1850</c:v>
                </c:pt>
                <c:pt idx="1312">
                  <c:v>1100</c:v>
                </c:pt>
                <c:pt idx="1313">
                  <c:v>500</c:v>
                </c:pt>
                <c:pt idx="1314">
                  <c:v>2250</c:v>
                </c:pt>
                <c:pt idx="1315">
                  <c:v>1837.5</c:v>
                </c:pt>
                <c:pt idx="1316">
                  <c:v>1925</c:v>
                </c:pt>
                <c:pt idx="1317">
                  <c:v>1850</c:v>
                </c:pt>
                <c:pt idx="1318">
                  <c:v>400</c:v>
                </c:pt>
                <c:pt idx="1319">
                  <c:v>550</c:v>
                </c:pt>
                <c:pt idx="1320">
                  <c:v>100</c:v>
                </c:pt>
                <c:pt idx="1321">
                  <c:v>470</c:v>
                </c:pt>
                <c:pt idx="1322">
                  <c:v>600</c:v>
                </c:pt>
                <c:pt idx="1323">
                  <c:v>950</c:v>
                </c:pt>
                <c:pt idx="1324">
                  <c:v>600</c:v>
                </c:pt>
                <c:pt idx="1325">
                  <c:v>350</c:v>
                </c:pt>
                <c:pt idx="1326">
                  <c:v>700</c:v>
                </c:pt>
                <c:pt idx="1327">
                  <c:v>400</c:v>
                </c:pt>
                <c:pt idx="1328">
                  <c:v>1000</c:v>
                </c:pt>
                <c:pt idx="1329">
                  <c:v>625.53816046966733</c:v>
                </c:pt>
                <c:pt idx="1330">
                  <c:v>800</c:v>
                </c:pt>
                <c:pt idx="1331">
                  <c:v>400</c:v>
                </c:pt>
                <c:pt idx="1332">
                  <c:v>500</c:v>
                </c:pt>
                <c:pt idx="1333">
                  <c:v>916.66666666666663</c:v>
                </c:pt>
                <c:pt idx="1334">
                  <c:v>1068.4615384615386</c:v>
                </c:pt>
                <c:pt idx="1335">
                  <c:v>600</c:v>
                </c:pt>
                <c:pt idx="1336">
                  <c:v>512.5</c:v>
                </c:pt>
                <c:pt idx="1337">
                  <c:v>1100</c:v>
                </c:pt>
                <c:pt idx="1338">
                  <c:v>1245.8333333333333</c:v>
                </c:pt>
                <c:pt idx="1339">
                  <c:v>1000</c:v>
                </c:pt>
                <c:pt idx="1340">
                  <c:v>1800</c:v>
                </c:pt>
                <c:pt idx="1341">
                  <c:v>700</c:v>
                </c:pt>
                <c:pt idx="1342">
                  <c:v>1300</c:v>
                </c:pt>
                <c:pt idx="1343">
                  <c:v>1550</c:v>
                </c:pt>
                <c:pt idx="1344">
                  <c:v>850</c:v>
                </c:pt>
                <c:pt idx="1345">
                  <c:v>2300</c:v>
                </c:pt>
                <c:pt idx="1346">
                  <c:v>1500</c:v>
                </c:pt>
                <c:pt idx="1347">
                  <c:v>1016.6666666666666</c:v>
                </c:pt>
                <c:pt idx="1348">
                  <c:v>583.08823529411768</c:v>
                </c:pt>
                <c:pt idx="1349">
                  <c:v>800</c:v>
                </c:pt>
                <c:pt idx="1350">
                  <c:v>800</c:v>
                </c:pt>
                <c:pt idx="1351">
                  <c:v>450</c:v>
                </c:pt>
                <c:pt idx="1352">
                  <c:v>400</c:v>
                </c:pt>
                <c:pt idx="1353">
                  <c:v>300</c:v>
                </c:pt>
                <c:pt idx="1354">
                  <c:v>1275</c:v>
                </c:pt>
                <c:pt idx="1355">
                  <c:v>959.375</c:v>
                </c:pt>
                <c:pt idx="1356">
                  <c:v>2000</c:v>
                </c:pt>
                <c:pt idx="1357">
                  <c:v>1287.5</c:v>
                </c:pt>
                <c:pt idx="1358">
                  <c:v>900</c:v>
                </c:pt>
                <c:pt idx="1359">
                  <c:v>2000</c:v>
                </c:pt>
                <c:pt idx="1360">
                  <c:v>1200</c:v>
                </c:pt>
                <c:pt idx="1361">
                  <c:v>800</c:v>
                </c:pt>
                <c:pt idx="1362">
                  <c:v>1000</c:v>
                </c:pt>
                <c:pt idx="1363">
                  <c:v>1650</c:v>
                </c:pt>
                <c:pt idx="1364">
                  <c:v>400</c:v>
                </c:pt>
                <c:pt idx="1365">
                  <c:v>500</c:v>
                </c:pt>
                <c:pt idx="1366">
                  <c:v>600</c:v>
                </c:pt>
                <c:pt idx="1367">
                  <c:v>1600</c:v>
                </c:pt>
                <c:pt idx="1368">
                  <c:v>1300</c:v>
                </c:pt>
                <c:pt idx="1369">
                  <c:v>600</c:v>
                </c:pt>
                <c:pt idx="1370">
                  <c:v>1400</c:v>
                </c:pt>
                <c:pt idx="1371">
                  <c:v>1400</c:v>
                </c:pt>
                <c:pt idx="1372">
                  <c:v>650</c:v>
                </c:pt>
                <c:pt idx="1373">
                  <c:v>722.85714285714289</c:v>
                </c:pt>
                <c:pt idx="1374">
                  <c:v>1200</c:v>
                </c:pt>
                <c:pt idx="1375">
                  <c:v>575</c:v>
                </c:pt>
                <c:pt idx="1376">
                  <c:v>1700</c:v>
                </c:pt>
                <c:pt idx="1377">
                  <c:v>1000</c:v>
                </c:pt>
                <c:pt idx="1378">
                  <c:v>575</c:v>
                </c:pt>
                <c:pt idx="1379">
                  <c:v>1100</c:v>
                </c:pt>
                <c:pt idx="1380">
                  <c:v>1500</c:v>
                </c:pt>
                <c:pt idx="1381">
                  <c:v>452.94117647058823</c:v>
                </c:pt>
                <c:pt idx="1382">
                  <c:v>600</c:v>
                </c:pt>
                <c:pt idx="1383">
                  <c:v>450</c:v>
                </c:pt>
                <c:pt idx="1384">
                  <c:v>475</c:v>
                </c:pt>
                <c:pt idx="1385">
                  <c:v>6000</c:v>
                </c:pt>
                <c:pt idx="1386">
                  <c:v>650</c:v>
                </c:pt>
                <c:pt idx="1387">
                  <c:v>1500</c:v>
                </c:pt>
                <c:pt idx="1388">
                  <c:v>550</c:v>
                </c:pt>
                <c:pt idx="1389">
                  <c:v>400</c:v>
                </c:pt>
                <c:pt idx="1390">
                  <c:v>522</c:v>
                </c:pt>
                <c:pt idx="1391">
                  <c:v>533.33333333333337</c:v>
                </c:pt>
                <c:pt idx="1392">
                  <c:v>500</c:v>
                </c:pt>
                <c:pt idx="1393">
                  <c:v>300</c:v>
                </c:pt>
                <c:pt idx="1394">
                  <c:v>840</c:v>
                </c:pt>
                <c:pt idx="1395">
                  <c:v>1500</c:v>
                </c:pt>
                <c:pt idx="1396">
                  <c:v>1200</c:v>
                </c:pt>
                <c:pt idx="1397">
                  <c:v>800</c:v>
                </c:pt>
                <c:pt idx="1398">
                  <c:v>550</c:v>
                </c:pt>
                <c:pt idx="1399">
                  <c:v>550</c:v>
                </c:pt>
                <c:pt idx="1400">
                  <c:v>2375</c:v>
                </c:pt>
                <c:pt idx="1401">
                  <c:v>1262.5</c:v>
                </c:pt>
                <c:pt idx="1402">
                  <c:v>1812.5</c:v>
                </c:pt>
                <c:pt idx="1403">
                  <c:v>1000</c:v>
                </c:pt>
                <c:pt idx="1404">
                  <c:v>1200</c:v>
                </c:pt>
                <c:pt idx="1405">
                  <c:v>950</c:v>
                </c:pt>
                <c:pt idx="1406">
                  <c:v>1519.4444444444443</c:v>
                </c:pt>
                <c:pt idx="1407">
                  <c:v>2500</c:v>
                </c:pt>
                <c:pt idx="1408">
                  <c:v>1150</c:v>
                </c:pt>
                <c:pt idx="1409">
                  <c:v>1000</c:v>
                </c:pt>
                <c:pt idx="1410">
                  <c:v>1500</c:v>
                </c:pt>
                <c:pt idx="1411">
                  <c:v>1200</c:v>
                </c:pt>
                <c:pt idx="1412">
                  <c:v>2000</c:v>
                </c:pt>
                <c:pt idx="1413">
                  <c:v>1000</c:v>
                </c:pt>
                <c:pt idx="1414">
                  <c:v>1400</c:v>
                </c:pt>
                <c:pt idx="1415">
                  <c:v>1600</c:v>
                </c:pt>
                <c:pt idx="1416">
                  <c:v>2000</c:v>
                </c:pt>
                <c:pt idx="1417">
                  <c:v>1400</c:v>
                </c:pt>
                <c:pt idx="1418">
                  <c:v>3800</c:v>
                </c:pt>
                <c:pt idx="1419">
                  <c:v>916.66666666666663</c:v>
                </c:pt>
                <c:pt idx="1420">
                  <c:v>1200</c:v>
                </c:pt>
                <c:pt idx="1421">
                  <c:v>1150</c:v>
                </c:pt>
                <c:pt idx="1422">
                  <c:v>1555.5555555555557</c:v>
                </c:pt>
                <c:pt idx="1423">
                  <c:v>1200</c:v>
                </c:pt>
                <c:pt idx="1424">
                  <c:v>1150</c:v>
                </c:pt>
                <c:pt idx="1425">
                  <c:v>1500</c:v>
                </c:pt>
                <c:pt idx="1426">
                  <c:v>1300</c:v>
                </c:pt>
                <c:pt idx="1427">
                  <c:v>1200</c:v>
                </c:pt>
                <c:pt idx="1428">
                  <c:v>1400</c:v>
                </c:pt>
                <c:pt idx="1429">
                  <c:v>800</c:v>
                </c:pt>
                <c:pt idx="1430">
                  <c:v>1766.6666666666667</c:v>
                </c:pt>
                <c:pt idx="1431">
                  <c:v>400</c:v>
                </c:pt>
                <c:pt idx="1432">
                  <c:v>1000</c:v>
                </c:pt>
                <c:pt idx="1433">
                  <c:v>2000</c:v>
                </c:pt>
                <c:pt idx="1434">
                  <c:v>1350</c:v>
                </c:pt>
                <c:pt idx="1435">
                  <c:v>1460</c:v>
                </c:pt>
                <c:pt idx="1436">
                  <c:v>2000</c:v>
                </c:pt>
                <c:pt idx="1437">
                  <c:v>1850</c:v>
                </c:pt>
                <c:pt idx="1438">
                  <c:v>2100</c:v>
                </c:pt>
                <c:pt idx="1439">
                  <c:v>5000</c:v>
                </c:pt>
                <c:pt idx="1440">
                  <c:v>1650</c:v>
                </c:pt>
                <c:pt idx="1441">
                  <c:v>1520</c:v>
                </c:pt>
                <c:pt idx="1442">
                  <c:v>1500</c:v>
                </c:pt>
                <c:pt idx="1443">
                  <c:v>900</c:v>
                </c:pt>
                <c:pt idx="1444">
                  <c:v>470.27027027027026</c:v>
                </c:pt>
                <c:pt idx="1445">
                  <c:v>300</c:v>
                </c:pt>
                <c:pt idx="1446">
                  <c:v>800</c:v>
                </c:pt>
                <c:pt idx="1447">
                  <c:v>500</c:v>
                </c:pt>
                <c:pt idx="1448">
                  <c:v>533.33333333333337</c:v>
                </c:pt>
                <c:pt idx="1449">
                  <c:v>500</c:v>
                </c:pt>
                <c:pt idx="1450">
                  <c:v>1200</c:v>
                </c:pt>
                <c:pt idx="1451">
                  <c:v>900</c:v>
                </c:pt>
                <c:pt idx="1452">
                  <c:v>400</c:v>
                </c:pt>
                <c:pt idx="1453">
                  <c:v>400</c:v>
                </c:pt>
                <c:pt idx="1454">
                  <c:v>1000</c:v>
                </c:pt>
                <c:pt idx="1455">
                  <c:v>800</c:v>
                </c:pt>
                <c:pt idx="1456">
                  <c:v>1400</c:v>
                </c:pt>
                <c:pt idx="1457">
                  <c:v>200</c:v>
                </c:pt>
                <c:pt idx="1458">
                  <c:v>416.66666666666669</c:v>
                </c:pt>
                <c:pt idx="1459">
                  <c:v>350</c:v>
                </c:pt>
                <c:pt idx="1460">
                  <c:v>300</c:v>
                </c:pt>
                <c:pt idx="1461">
                  <c:v>1000</c:v>
                </c:pt>
                <c:pt idx="1462">
                  <c:v>1900</c:v>
                </c:pt>
                <c:pt idx="1463">
                  <c:v>1500</c:v>
                </c:pt>
                <c:pt idx="1464">
                  <c:v>300</c:v>
                </c:pt>
                <c:pt idx="1465">
                  <c:v>400</c:v>
                </c:pt>
                <c:pt idx="1466">
                  <c:v>500</c:v>
                </c:pt>
                <c:pt idx="1467">
                  <c:v>1650</c:v>
                </c:pt>
                <c:pt idx="1468">
                  <c:v>300</c:v>
                </c:pt>
                <c:pt idx="1469">
                  <c:v>1466.6666666666667</c:v>
                </c:pt>
                <c:pt idx="1470">
                  <c:v>1600</c:v>
                </c:pt>
                <c:pt idx="1471">
                  <c:v>1200</c:v>
                </c:pt>
                <c:pt idx="1472">
                  <c:v>983.33333333333337</c:v>
                </c:pt>
                <c:pt idx="1473">
                  <c:v>1600</c:v>
                </c:pt>
                <c:pt idx="1474">
                  <c:v>500</c:v>
                </c:pt>
                <c:pt idx="1475">
                  <c:v>1200</c:v>
                </c:pt>
                <c:pt idx="1476">
                  <c:v>1400</c:v>
                </c:pt>
                <c:pt idx="1477">
                  <c:v>921.42857142857144</c:v>
                </c:pt>
                <c:pt idx="1478">
                  <c:v>1350</c:v>
                </c:pt>
                <c:pt idx="1479">
                  <c:v>1200</c:v>
                </c:pt>
                <c:pt idx="1480">
                  <c:v>1450</c:v>
                </c:pt>
                <c:pt idx="1481">
                  <c:v>700</c:v>
                </c:pt>
                <c:pt idx="1482">
                  <c:v>300</c:v>
                </c:pt>
                <c:pt idx="1483">
                  <c:v>800</c:v>
                </c:pt>
                <c:pt idx="1484">
                  <c:v>1600</c:v>
                </c:pt>
                <c:pt idx="1485">
                  <c:v>1200</c:v>
                </c:pt>
                <c:pt idx="1486">
                  <c:v>1900</c:v>
                </c:pt>
                <c:pt idx="1487">
                  <c:v>1200</c:v>
                </c:pt>
                <c:pt idx="1488">
                  <c:v>2000</c:v>
                </c:pt>
                <c:pt idx="1489">
                  <c:v>2000</c:v>
                </c:pt>
                <c:pt idx="1490">
                  <c:v>1000</c:v>
                </c:pt>
                <c:pt idx="1491">
                  <c:v>2100</c:v>
                </c:pt>
                <c:pt idx="1492">
                  <c:v>1550</c:v>
                </c:pt>
                <c:pt idx="1493">
                  <c:v>400</c:v>
                </c:pt>
                <c:pt idx="1494">
                  <c:v>650</c:v>
                </c:pt>
                <c:pt idx="1495">
                  <c:v>1350</c:v>
                </c:pt>
                <c:pt idx="1496">
                  <c:v>1466.6666666666667</c:v>
                </c:pt>
                <c:pt idx="1497">
                  <c:v>1400</c:v>
                </c:pt>
                <c:pt idx="1498">
                  <c:v>1600</c:v>
                </c:pt>
                <c:pt idx="1499">
                  <c:v>1600</c:v>
                </c:pt>
                <c:pt idx="1500">
                  <c:v>1900</c:v>
                </c:pt>
                <c:pt idx="1501">
                  <c:v>2100</c:v>
                </c:pt>
                <c:pt idx="1502">
                  <c:v>1350</c:v>
                </c:pt>
                <c:pt idx="1503">
                  <c:v>3500</c:v>
                </c:pt>
                <c:pt idx="1504">
                  <c:v>1100</c:v>
                </c:pt>
                <c:pt idx="1505">
                  <c:v>1500</c:v>
                </c:pt>
                <c:pt idx="1506">
                  <c:v>1200</c:v>
                </c:pt>
                <c:pt idx="1507">
                  <c:v>2000</c:v>
                </c:pt>
                <c:pt idx="1508">
                  <c:v>375</c:v>
                </c:pt>
                <c:pt idx="1509">
                  <c:v>500</c:v>
                </c:pt>
                <c:pt idx="1510">
                  <c:v>800</c:v>
                </c:pt>
                <c:pt idx="1511">
                  <c:v>500</c:v>
                </c:pt>
                <c:pt idx="1512">
                  <c:v>400</c:v>
                </c:pt>
                <c:pt idx="1513">
                  <c:v>450</c:v>
                </c:pt>
                <c:pt idx="1514">
                  <c:v>774.16167664670661</c:v>
                </c:pt>
                <c:pt idx="1515">
                  <c:v>200</c:v>
                </c:pt>
                <c:pt idx="1516">
                  <c:v>2000</c:v>
                </c:pt>
                <c:pt idx="1517">
                  <c:v>425</c:v>
                </c:pt>
                <c:pt idx="1518">
                  <c:v>631.25</c:v>
                </c:pt>
                <c:pt idx="1519">
                  <c:v>650</c:v>
                </c:pt>
                <c:pt idx="1520">
                  <c:v>721.57360406091368</c:v>
                </c:pt>
                <c:pt idx="1521">
                  <c:v>800</c:v>
                </c:pt>
                <c:pt idx="1522">
                  <c:v>1400</c:v>
                </c:pt>
                <c:pt idx="1523">
                  <c:v>900</c:v>
                </c:pt>
                <c:pt idx="1524">
                  <c:v>612.5</c:v>
                </c:pt>
                <c:pt idx="1525">
                  <c:v>825</c:v>
                </c:pt>
                <c:pt idx="1526">
                  <c:v>1000</c:v>
                </c:pt>
                <c:pt idx="1527">
                  <c:v>600</c:v>
                </c:pt>
                <c:pt idx="1528">
                  <c:v>800</c:v>
                </c:pt>
                <c:pt idx="1529">
                  <c:v>810</c:v>
                </c:pt>
                <c:pt idx="1530">
                  <c:v>850</c:v>
                </c:pt>
                <c:pt idx="1531">
                  <c:v>1600</c:v>
                </c:pt>
                <c:pt idx="1532">
                  <c:v>566.66666666666663</c:v>
                </c:pt>
                <c:pt idx="1533">
                  <c:v>250</c:v>
                </c:pt>
                <c:pt idx="1534">
                  <c:v>400</c:v>
                </c:pt>
                <c:pt idx="1535">
                  <c:v>1500</c:v>
                </c:pt>
                <c:pt idx="1536">
                  <c:v>1500</c:v>
                </c:pt>
                <c:pt idx="1537">
                  <c:v>2000</c:v>
                </c:pt>
                <c:pt idx="1538">
                  <c:v>1400</c:v>
                </c:pt>
                <c:pt idx="1539">
                  <c:v>1000</c:v>
                </c:pt>
                <c:pt idx="1540">
                  <c:v>600</c:v>
                </c:pt>
                <c:pt idx="1541">
                  <c:v>1000</c:v>
                </c:pt>
                <c:pt idx="1542">
                  <c:v>950</c:v>
                </c:pt>
                <c:pt idx="1543">
                  <c:v>600</c:v>
                </c:pt>
                <c:pt idx="1544">
                  <c:v>1000</c:v>
                </c:pt>
                <c:pt idx="1545">
                  <c:v>1000</c:v>
                </c:pt>
                <c:pt idx="1546">
                  <c:v>1400</c:v>
                </c:pt>
                <c:pt idx="1547">
                  <c:v>600</c:v>
                </c:pt>
                <c:pt idx="1548">
                  <c:v>700</c:v>
                </c:pt>
                <c:pt idx="1549">
                  <c:v>900</c:v>
                </c:pt>
                <c:pt idx="1550">
                  <c:v>700</c:v>
                </c:pt>
                <c:pt idx="1551">
                  <c:v>600</c:v>
                </c:pt>
                <c:pt idx="1552">
                  <c:v>1500</c:v>
                </c:pt>
                <c:pt idx="1553">
                  <c:v>1500</c:v>
                </c:pt>
                <c:pt idx="1554">
                  <c:v>331.42857142857144</c:v>
                </c:pt>
                <c:pt idx="1555">
                  <c:v>1400</c:v>
                </c:pt>
                <c:pt idx="1556">
                  <c:v>500</c:v>
                </c:pt>
                <c:pt idx="1557">
                  <c:v>350</c:v>
                </c:pt>
                <c:pt idx="1558">
                  <c:v>1200</c:v>
                </c:pt>
                <c:pt idx="1559">
                  <c:v>480.43478260869563</c:v>
                </c:pt>
                <c:pt idx="1560">
                  <c:v>473.07692307692309</c:v>
                </c:pt>
                <c:pt idx="1561">
                  <c:v>300</c:v>
                </c:pt>
                <c:pt idx="1562">
                  <c:v>450</c:v>
                </c:pt>
                <c:pt idx="1563">
                  <c:v>350</c:v>
                </c:pt>
                <c:pt idx="1564">
                  <c:v>383.33333333333331</c:v>
                </c:pt>
                <c:pt idx="1565">
                  <c:v>500</c:v>
                </c:pt>
                <c:pt idx="1566">
                  <c:v>550</c:v>
                </c:pt>
                <c:pt idx="1567">
                  <c:v>450</c:v>
                </c:pt>
                <c:pt idx="1568">
                  <c:v>300</c:v>
                </c:pt>
                <c:pt idx="1569">
                  <c:v>500</c:v>
                </c:pt>
                <c:pt idx="1570">
                  <c:v>575</c:v>
                </c:pt>
                <c:pt idx="1571">
                  <c:v>475</c:v>
                </c:pt>
                <c:pt idx="1572">
                  <c:v>550</c:v>
                </c:pt>
                <c:pt idx="1573">
                  <c:v>500</c:v>
                </c:pt>
                <c:pt idx="1574">
                  <c:v>543.75</c:v>
                </c:pt>
                <c:pt idx="1575">
                  <c:v>550</c:v>
                </c:pt>
                <c:pt idx="1576">
                  <c:v>550</c:v>
                </c:pt>
                <c:pt idx="1577">
                  <c:v>500</c:v>
                </c:pt>
                <c:pt idx="1578">
                  <c:v>600</c:v>
                </c:pt>
                <c:pt idx="1579">
                  <c:v>700</c:v>
                </c:pt>
                <c:pt idx="1580">
                  <c:v>500</c:v>
                </c:pt>
                <c:pt idx="1581">
                  <c:v>500</c:v>
                </c:pt>
                <c:pt idx="1582">
                  <c:v>300</c:v>
                </c:pt>
                <c:pt idx="1583">
                  <c:v>883.33333333333337</c:v>
                </c:pt>
                <c:pt idx="1584">
                  <c:v>666.66666666666663</c:v>
                </c:pt>
                <c:pt idx="1585">
                  <c:v>400</c:v>
                </c:pt>
                <c:pt idx="1586">
                  <c:v>400</c:v>
                </c:pt>
                <c:pt idx="1587">
                  <c:v>600</c:v>
                </c:pt>
                <c:pt idx="1588">
                  <c:v>525</c:v>
                </c:pt>
                <c:pt idx="1589">
                  <c:v>1200</c:v>
                </c:pt>
                <c:pt idx="1590">
                  <c:v>286.36363636363637</c:v>
                </c:pt>
                <c:pt idx="1591">
                  <c:v>1000</c:v>
                </c:pt>
                <c:pt idx="1592">
                  <c:v>300</c:v>
                </c:pt>
                <c:pt idx="1593">
                  <c:v>350</c:v>
                </c:pt>
                <c:pt idx="1594">
                  <c:v>400</c:v>
                </c:pt>
                <c:pt idx="1595">
                  <c:v>316.66666666666669</c:v>
                </c:pt>
                <c:pt idx="1596">
                  <c:v>500</c:v>
                </c:pt>
                <c:pt idx="1597">
                  <c:v>300</c:v>
                </c:pt>
                <c:pt idx="1598">
                  <c:v>600</c:v>
                </c:pt>
                <c:pt idx="1599">
                  <c:v>500</c:v>
                </c:pt>
                <c:pt idx="1600">
                  <c:v>400</c:v>
                </c:pt>
                <c:pt idx="1601">
                  <c:v>1375</c:v>
                </c:pt>
                <c:pt idx="1602">
                  <c:v>800</c:v>
                </c:pt>
                <c:pt idx="1603">
                  <c:v>600</c:v>
                </c:pt>
                <c:pt idx="1604">
                  <c:v>525</c:v>
                </c:pt>
                <c:pt idx="1605">
                  <c:v>2968.75</c:v>
                </c:pt>
                <c:pt idx="1606">
                  <c:v>1178.5</c:v>
                </c:pt>
                <c:pt idx="1607">
                  <c:v>2121.3000000000002</c:v>
                </c:pt>
                <c:pt idx="1608">
                  <c:v>3799.75</c:v>
                </c:pt>
                <c:pt idx="1609">
                  <c:v>4077.5</c:v>
                </c:pt>
                <c:pt idx="1610">
                  <c:v>1885.6</c:v>
                </c:pt>
                <c:pt idx="1611">
                  <c:v>1000</c:v>
                </c:pt>
                <c:pt idx="1612">
                  <c:v>1300</c:v>
                </c:pt>
                <c:pt idx="1613">
                  <c:v>1200</c:v>
                </c:pt>
                <c:pt idx="1614">
                  <c:v>109.00000000000001</c:v>
                </c:pt>
                <c:pt idx="1615">
                  <c:v>1325</c:v>
                </c:pt>
                <c:pt idx="1616">
                  <c:v>1200</c:v>
                </c:pt>
                <c:pt idx="1617">
                  <c:v>1570</c:v>
                </c:pt>
                <c:pt idx="1618">
                  <c:v>701.64528301886787</c:v>
                </c:pt>
                <c:pt idx="1619">
                  <c:v>1066.8333333333333</c:v>
                </c:pt>
                <c:pt idx="1620">
                  <c:v>2082.5</c:v>
                </c:pt>
                <c:pt idx="1621">
                  <c:v>250</c:v>
                </c:pt>
                <c:pt idx="1622">
                  <c:v>600</c:v>
                </c:pt>
                <c:pt idx="1623">
                  <c:v>700</c:v>
                </c:pt>
                <c:pt idx="1624">
                  <c:v>300</c:v>
                </c:pt>
                <c:pt idx="1625">
                  <c:v>500</c:v>
                </c:pt>
                <c:pt idx="1626">
                  <c:v>649.46564885496184</c:v>
                </c:pt>
                <c:pt idx="1627">
                  <c:v>200</c:v>
                </c:pt>
                <c:pt idx="1628">
                  <c:v>500</c:v>
                </c:pt>
                <c:pt idx="1629">
                  <c:v>1411.2</c:v>
                </c:pt>
                <c:pt idx="1630">
                  <c:v>250</c:v>
                </c:pt>
                <c:pt idx="1631">
                  <c:v>1093.5526315789473</c:v>
                </c:pt>
                <c:pt idx="1632">
                  <c:v>900</c:v>
                </c:pt>
                <c:pt idx="1633">
                  <c:v>1400</c:v>
                </c:pt>
                <c:pt idx="1634">
                  <c:v>500</c:v>
                </c:pt>
                <c:pt idx="1635">
                  <c:v>1000</c:v>
                </c:pt>
                <c:pt idx="1636">
                  <c:v>200</c:v>
                </c:pt>
                <c:pt idx="1637">
                  <c:v>700</c:v>
                </c:pt>
                <c:pt idx="1638">
                  <c:v>3500</c:v>
                </c:pt>
                <c:pt idx="1639">
                  <c:v>1582.7</c:v>
                </c:pt>
                <c:pt idx="1640">
                  <c:v>2082.5</c:v>
                </c:pt>
                <c:pt idx="1641">
                  <c:v>5831</c:v>
                </c:pt>
                <c:pt idx="1642">
                  <c:v>1200</c:v>
                </c:pt>
                <c:pt idx="1643">
                  <c:v>1400</c:v>
                </c:pt>
                <c:pt idx="1644">
                  <c:v>3332</c:v>
                </c:pt>
                <c:pt idx="1645">
                  <c:v>925</c:v>
                </c:pt>
                <c:pt idx="1646">
                  <c:v>800</c:v>
                </c:pt>
                <c:pt idx="1647">
                  <c:v>400</c:v>
                </c:pt>
                <c:pt idx="1648">
                  <c:v>4660</c:v>
                </c:pt>
                <c:pt idx="1649">
                  <c:v>316.66666666666669</c:v>
                </c:pt>
                <c:pt idx="1650">
                  <c:v>357.95454545454544</c:v>
                </c:pt>
                <c:pt idx="1651">
                  <c:v>175</c:v>
                </c:pt>
                <c:pt idx="1652">
                  <c:v>416.66666666666669</c:v>
                </c:pt>
                <c:pt idx="1653">
                  <c:v>400</c:v>
                </c:pt>
                <c:pt idx="1654">
                  <c:v>650</c:v>
                </c:pt>
                <c:pt idx="1655">
                  <c:v>351.0204081632653</c:v>
                </c:pt>
                <c:pt idx="1656">
                  <c:v>300</c:v>
                </c:pt>
                <c:pt idx="1657">
                  <c:v>218</c:v>
                </c:pt>
                <c:pt idx="1658">
                  <c:v>174.4</c:v>
                </c:pt>
                <c:pt idx="1659">
                  <c:v>163.5</c:v>
                </c:pt>
                <c:pt idx="1660">
                  <c:v>500</c:v>
                </c:pt>
                <c:pt idx="1661">
                  <c:v>400</c:v>
                </c:pt>
                <c:pt idx="1662">
                  <c:v>833</c:v>
                </c:pt>
                <c:pt idx="1663">
                  <c:v>2707.25</c:v>
                </c:pt>
                <c:pt idx="1664">
                  <c:v>3332</c:v>
                </c:pt>
                <c:pt idx="1665">
                  <c:v>2082.5</c:v>
                </c:pt>
                <c:pt idx="1666">
                  <c:v>5242.5</c:v>
                </c:pt>
                <c:pt idx="1667">
                  <c:v>2325.1428571428573</c:v>
                </c:pt>
                <c:pt idx="1668">
                  <c:v>2160</c:v>
                </c:pt>
                <c:pt idx="1669">
                  <c:v>5139.9750000000004</c:v>
                </c:pt>
                <c:pt idx="1670">
                  <c:v>4560</c:v>
                </c:pt>
                <c:pt idx="1671">
                  <c:v>6080</c:v>
                </c:pt>
                <c:pt idx="1672">
                  <c:v>2400</c:v>
                </c:pt>
                <c:pt idx="1673">
                  <c:v>2198</c:v>
                </c:pt>
                <c:pt idx="1674">
                  <c:v>800</c:v>
                </c:pt>
                <c:pt idx="1675">
                  <c:v>4000</c:v>
                </c:pt>
                <c:pt idx="1676">
                  <c:v>1200</c:v>
                </c:pt>
                <c:pt idx="1677">
                  <c:v>1000</c:v>
                </c:pt>
                <c:pt idx="1678">
                  <c:v>1800</c:v>
                </c:pt>
                <c:pt idx="1679">
                  <c:v>1500</c:v>
                </c:pt>
                <c:pt idx="1680">
                  <c:v>1500</c:v>
                </c:pt>
                <c:pt idx="1681">
                  <c:v>3040</c:v>
                </c:pt>
                <c:pt idx="1682">
                  <c:v>800</c:v>
                </c:pt>
                <c:pt idx="1683">
                  <c:v>3152.5</c:v>
                </c:pt>
                <c:pt idx="1684">
                  <c:v>2736</c:v>
                </c:pt>
                <c:pt idx="1685">
                  <c:v>4608</c:v>
                </c:pt>
                <c:pt idx="1686">
                  <c:v>2000</c:v>
                </c:pt>
                <c:pt idx="1687">
                  <c:v>400</c:v>
                </c:pt>
                <c:pt idx="1688">
                  <c:v>1983.3333333333333</c:v>
                </c:pt>
                <c:pt idx="1689">
                  <c:v>1500</c:v>
                </c:pt>
                <c:pt idx="1690">
                  <c:v>3332</c:v>
                </c:pt>
                <c:pt idx="1691">
                  <c:v>3332</c:v>
                </c:pt>
                <c:pt idx="1692">
                  <c:v>3332</c:v>
                </c:pt>
                <c:pt idx="1693">
                  <c:v>3332</c:v>
                </c:pt>
                <c:pt idx="1694">
                  <c:v>3332</c:v>
                </c:pt>
                <c:pt idx="1695">
                  <c:v>530</c:v>
                </c:pt>
                <c:pt idx="1696">
                  <c:v>4038</c:v>
                </c:pt>
                <c:pt idx="1697">
                  <c:v>2019</c:v>
                </c:pt>
                <c:pt idx="1698">
                  <c:v>3750</c:v>
                </c:pt>
                <c:pt idx="1699">
                  <c:v>359.37410714285716</c:v>
                </c:pt>
                <c:pt idx="1700">
                  <c:v>200</c:v>
                </c:pt>
                <c:pt idx="1701">
                  <c:v>366.66666666666669</c:v>
                </c:pt>
                <c:pt idx="1702">
                  <c:v>800</c:v>
                </c:pt>
                <c:pt idx="1703">
                  <c:v>600</c:v>
                </c:pt>
                <c:pt idx="1704">
                  <c:v>600</c:v>
                </c:pt>
                <c:pt idx="1705">
                  <c:v>313.23529411764707</c:v>
                </c:pt>
                <c:pt idx="1706">
                  <c:v>600</c:v>
                </c:pt>
                <c:pt idx="1707">
                  <c:v>600</c:v>
                </c:pt>
                <c:pt idx="1708">
                  <c:v>283.33333333333331</c:v>
                </c:pt>
                <c:pt idx="1709">
                  <c:v>200</c:v>
                </c:pt>
                <c:pt idx="1710">
                  <c:v>200</c:v>
                </c:pt>
                <c:pt idx="1711">
                  <c:v>450</c:v>
                </c:pt>
                <c:pt idx="1712">
                  <c:v>337.5</c:v>
                </c:pt>
                <c:pt idx="1713">
                  <c:v>400</c:v>
                </c:pt>
                <c:pt idx="1714">
                  <c:v>550</c:v>
                </c:pt>
                <c:pt idx="1715">
                  <c:v>200</c:v>
                </c:pt>
                <c:pt idx="1716">
                  <c:v>316.66666666666669</c:v>
                </c:pt>
                <c:pt idx="1717">
                  <c:v>450</c:v>
                </c:pt>
                <c:pt idx="1718">
                  <c:v>250</c:v>
                </c:pt>
                <c:pt idx="1719">
                  <c:v>500</c:v>
                </c:pt>
                <c:pt idx="1720">
                  <c:v>1000</c:v>
                </c:pt>
                <c:pt idx="1721">
                  <c:v>450</c:v>
                </c:pt>
                <c:pt idx="1722">
                  <c:v>457.89473684210526</c:v>
                </c:pt>
                <c:pt idx="1723">
                  <c:v>611.90476190476193</c:v>
                </c:pt>
                <c:pt idx="1724">
                  <c:v>400</c:v>
                </c:pt>
                <c:pt idx="1725">
                  <c:v>375</c:v>
                </c:pt>
                <c:pt idx="1726">
                  <c:v>450</c:v>
                </c:pt>
                <c:pt idx="1727">
                  <c:v>350</c:v>
                </c:pt>
                <c:pt idx="1728">
                  <c:v>500</c:v>
                </c:pt>
                <c:pt idx="1729">
                  <c:v>250</c:v>
                </c:pt>
                <c:pt idx="1730">
                  <c:v>300</c:v>
                </c:pt>
                <c:pt idx="1731">
                  <c:v>500</c:v>
                </c:pt>
                <c:pt idx="1732">
                  <c:v>150</c:v>
                </c:pt>
                <c:pt idx="1733">
                  <c:v>1400</c:v>
                </c:pt>
                <c:pt idx="1734">
                  <c:v>300</c:v>
                </c:pt>
                <c:pt idx="1735">
                  <c:v>300</c:v>
                </c:pt>
                <c:pt idx="1736">
                  <c:v>200</c:v>
                </c:pt>
                <c:pt idx="1737">
                  <c:v>350</c:v>
                </c:pt>
                <c:pt idx="1738">
                  <c:v>2082.5</c:v>
                </c:pt>
                <c:pt idx="1739">
                  <c:v>2082.5</c:v>
                </c:pt>
                <c:pt idx="1740">
                  <c:v>4500</c:v>
                </c:pt>
                <c:pt idx="1741">
                  <c:v>2380.8333333333335</c:v>
                </c:pt>
                <c:pt idx="1742">
                  <c:v>725</c:v>
                </c:pt>
                <c:pt idx="1743">
                  <c:v>2892.5</c:v>
                </c:pt>
                <c:pt idx="1744">
                  <c:v>3868.75</c:v>
                </c:pt>
                <c:pt idx="1745">
                  <c:v>3925</c:v>
                </c:pt>
                <c:pt idx="1746">
                  <c:v>6407.5</c:v>
                </c:pt>
                <c:pt idx="1747">
                  <c:v>6407.5</c:v>
                </c:pt>
                <c:pt idx="1748">
                  <c:v>5831</c:v>
                </c:pt>
                <c:pt idx="1749">
                  <c:v>149.79865771812081</c:v>
                </c:pt>
                <c:pt idx="1750">
                  <c:v>125</c:v>
                </c:pt>
                <c:pt idx="1751">
                  <c:v>216.66666666666666</c:v>
                </c:pt>
                <c:pt idx="1752">
                  <c:v>960</c:v>
                </c:pt>
                <c:pt idx="1753">
                  <c:v>1200</c:v>
                </c:pt>
                <c:pt idx="1754">
                  <c:v>258.33333333333331</c:v>
                </c:pt>
                <c:pt idx="1755">
                  <c:v>150</c:v>
                </c:pt>
                <c:pt idx="1756">
                  <c:v>500</c:v>
                </c:pt>
                <c:pt idx="1757">
                  <c:v>300</c:v>
                </c:pt>
                <c:pt idx="1758">
                  <c:v>1200</c:v>
                </c:pt>
                <c:pt idx="1759">
                  <c:v>600</c:v>
                </c:pt>
                <c:pt idx="1760">
                  <c:v>233.33333333333334</c:v>
                </c:pt>
                <c:pt idx="1761">
                  <c:v>233.33333333333334</c:v>
                </c:pt>
                <c:pt idx="1762">
                  <c:v>400</c:v>
                </c:pt>
                <c:pt idx="1763">
                  <c:v>300</c:v>
                </c:pt>
                <c:pt idx="1764">
                  <c:v>350</c:v>
                </c:pt>
                <c:pt idx="1765">
                  <c:v>158.33333333333334</c:v>
                </c:pt>
                <c:pt idx="1766">
                  <c:v>400</c:v>
                </c:pt>
                <c:pt idx="1767">
                  <c:v>250</c:v>
                </c:pt>
                <c:pt idx="1768">
                  <c:v>300</c:v>
                </c:pt>
                <c:pt idx="1769">
                  <c:v>295.83333333333331</c:v>
                </c:pt>
                <c:pt idx="1770">
                  <c:v>700</c:v>
                </c:pt>
                <c:pt idx="1771">
                  <c:v>300</c:v>
                </c:pt>
                <c:pt idx="1772">
                  <c:v>200</c:v>
                </c:pt>
                <c:pt idx="1773">
                  <c:v>400</c:v>
                </c:pt>
                <c:pt idx="1774">
                  <c:v>450</c:v>
                </c:pt>
                <c:pt idx="1775">
                  <c:v>333.33333333333331</c:v>
                </c:pt>
                <c:pt idx="1776">
                  <c:v>350</c:v>
                </c:pt>
                <c:pt idx="1777">
                  <c:v>500</c:v>
                </c:pt>
                <c:pt idx="1778">
                  <c:v>310</c:v>
                </c:pt>
                <c:pt idx="1779">
                  <c:v>1060</c:v>
                </c:pt>
                <c:pt idx="1780">
                  <c:v>1702.75</c:v>
                </c:pt>
                <c:pt idx="1781">
                  <c:v>800</c:v>
                </c:pt>
                <c:pt idx="1782">
                  <c:v>2267</c:v>
                </c:pt>
                <c:pt idx="1783">
                  <c:v>2912.5</c:v>
                </c:pt>
                <c:pt idx="1784">
                  <c:v>1000</c:v>
                </c:pt>
                <c:pt idx="1785">
                  <c:v>3332</c:v>
                </c:pt>
                <c:pt idx="1786">
                  <c:v>3332</c:v>
                </c:pt>
                <c:pt idx="1787">
                  <c:v>2445</c:v>
                </c:pt>
                <c:pt idx="1788">
                  <c:v>2721.25</c:v>
                </c:pt>
                <c:pt idx="1789">
                  <c:v>250</c:v>
                </c:pt>
                <c:pt idx="1790">
                  <c:v>300</c:v>
                </c:pt>
                <c:pt idx="1791">
                  <c:v>2000</c:v>
                </c:pt>
                <c:pt idx="1792">
                  <c:v>237.5</c:v>
                </c:pt>
                <c:pt idx="1793">
                  <c:v>1677</c:v>
                </c:pt>
                <c:pt idx="1794">
                  <c:v>1800</c:v>
                </c:pt>
                <c:pt idx="1795">
                  <c:v>3204.421875</c:v>
                </c:pt>
                <c:pt idx="1796">
                  <c:v>3165</c:v>
                </c:pt>
                <c:pt idx="1797">
                  <c:v>966.66666666666663</c:v>
                </c:pt>
                <c:pt idx="1798">
                  <c:v>800</c:v>
                </c:pt>
                <c:pt idx="1799">
                  <c:v>1500</c:v>
                </c:pt>
                <c:pt idx="1800">
                  <c:v>2500</c:v>
                </c:pt>
                <c:pt idx="1801">
                  <c:v>1500</c:v>
                </c:pt>
                <c:pt idx="1802">
                  <c:v>800</c:v>
                </c:pt>
                <c:pt idx="1803">
                  <c:v>1500</c:v>
                </c:pt>
                <c:pt idx="1804">
                  <c:v>1500</c:v>
                </c:pt>
                <c:pt idx="1805">
                  <c:v>8249.5</c:v>
                </c:pt>
                <c:pt idx="1806">
                  <c:v>400</c:v>
                </c:pt>
                <c:pt idx="1807">
                  <c:v>434.61538461538464</c:v>
                </c:pt>
                <c:pt idx="1808">
                  <c:v>500</c:v>
                </c:pt>
                <c:pt idx="1809">
                  <c:v>350</c:v>
                </c:pt>
                <c:pt idx="1810">
                  <c:v>1075</c:v>
                </c:pt>
                <c:pt idx="1811">
                  <c:v>400</c:v>
                </c:pt>
                <c:pt idx="1812">
                  <c:v>100</c:v>
                </c:pt>
                <c:pt idx="1813">
                  <c:v>1217.3499999999999</c:v>
                </c:pt>
                <c:pt idx="1814">
                  <c:v>109.00000000000001</c:v>
                </c:pt>
                <c:pt idx="1815">
                  <c:v>1649.9</c:v>
                </c:pt>
                <c:pt idx="1816">
                  <c:v>400</c:v>
                </c:pt>
                <c:pt idx="1817">
                  <c:v>2000</c:v>
                </c:pt>
                <c:pt idx="1818">
                  <c:v>916.5</c:v>
                </c:pt>
                <c:pt idx="1819">
                  <c:v>2048</c:v>
                </c:pt>
                <c:pt idx="1820">
                  <c:v>1325</c:v>
                </c:pt>
                <c:pt idx="1821">
                  <c:v>4038</c:v>
                </c:pt>
                <c:pt idx="1822">
                  <c:v>174.4</c:v>
                </c:pt>
                <c:pt idx="1823">
                  <c:v>327</c:v>
                </c:pt>
                <c:pt idx="1824">
                  <c:v>228.9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194-46BC-AF5A-33DBBA541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636527"/>
        <c:axId val="994806511"/>
      </c:scatterChart>
      <c:valAx>
        <c:axId val="3606365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806511"/>
        <c:crosses val="autoZero"/>
        <c:crossBetween val="midCat"/>
      </c:valAx>
      <c:valAx>
        <c:axId val="994806511"/>
        <c:scaling>
          <c:orientation val="minMax"/>
          <c:max val="35000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636527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 Project.xlsx]Pivots!PivotTable9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Restaurants with Online Delivery</a:t>
            </a:r>
          </a:p>
        </c:rich>
      </c:tx>
      <c:layout>
        <c:manualLayout>
          <c:xMode val="edge"/>
          <c:yMode val="edge"/>
          <c:x val="6.6615893126106718E-2"/>
          <c:y val="2.84103195825398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39989643709593E-2"/>
          <c:y val="0.20560235097258739"/>
          <c:w val="0.69734112587936337"/>
          <c:h val="0.79234221194844279"/>
        </c:manualLayout>
      </c:layout>
      <c:pie3DChart>
        <c:varyColors val="1"/>
        <c:ser>
          <c:idx val="0"/>
          <c:order val="0"/>
          <c:tx>
            <c:strRef>
              <c:f>Pivots!$E$32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7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5DB9-42AC-9C01-AC7243D97DA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5DB9-42AC-9C01-AC7243D97D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Pivots!$D$33:$D$35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Pivots!$E$33:$E$35</c:f>
              <c:numCache>
                <c:formatCode>General</c:formatCode>
                <c:ptCount val="2"/>
                <c:pt idx="0">
                  <c:v>7100</c:v>
                </c:pt>
                <c:pt idx="1">
                  <c:v>2451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B9-42AC-9C01-AC7243D97DA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 Project.xlsx]Pivots!PivotTable8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Table</a:t>
            </a:r>
            <a:r>
              <a:rPr lang="en-US" sz="2000" baseline="0" dirty="0"/>
              <a:t> Booking Status</a:t>
            </a:r>
            <a:endParaRPr lang="en-US" sz="2000" dirty="0"/>
          </a:p>
        </c:rich>
      </c:tx>
      <c:layout>
        <c:manualLayout>
          <c:xMode val="edge"/>
          <c:yMode val="edge"/>
          <c:x val="0.1849882575185614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4003106130601496E-2"/>
          <c:y val="0.16456774971659499"/>
          <c:w val="0.7370364627410978"/>
          <c:h val="0.83543221358647801"/>
        </c:manualLayout>
      </c:layout>
      <c:pie3DChart>
        <c:varyColors val="1"/>
        <c:ser>
          <c:idx val="0"/>
          <c:order val="0"/>
          <c:tx>
            <c:strRef>
              <c:f>Pivots!$E$26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6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9741-4018-8700-CBF39909799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9741-4018-8700-CBF39909799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Pivots!$D$27:$D$29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Pivots!$E$27:$E$29</c:f>
              <c:numCache>
                <c:formatCode>General</c:formatCode>
                <c:ptCount val="2"/>
                <c:pt idx="0">
                  <c:v>8393</c:v>
                </c:pt>
                <c:pt idx="1">
                  <c:v>1158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41-4018-8700-CBF39909799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[Zomato_Data_1 (1).xlsx] Subjective2!PivotTable14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Avg Rating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A53010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A53010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00B0F0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00B0F0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F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00B0F0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 Subjective2'!$N$16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name>1</c:name>
            <c:spPr>
              <a:ln w="19050" cap="rnd">
                <a:solidFill>
                  <a:schemeClr val="accent1"/>
                </a:solidFill>
                <a:round/>
              </a:ln>
              <a:effectLst/>
            </c:spPr>
            <c:trendlineType val="movingAvg"/>
            <c:period val="2"/>
            <c:intercept val="1"/>
            <c:dispRSqr val="0"/>
            <c:dispEq val="0"/>
          </c:trendline>
          <c:cat>
            <c:strRef>
              <c:f>' Subjective2'!$M$17:$M$32</c:f>
              <c:strCache>
                <c:ptCount val="15"/>
                <c:pt idx="0">
                  <c:v>Australia</c:v>
                </c:pt>
                <c:pt idx="1">
                  <c:v>Brazil</c:v>
                </c:pt>
                <c:pt idx="2">
                  <c:v>Canada</c:v>
                </c:pt>
                <c:pt idx="3">
                  <c:v>India</c:v>
                </c:pt>
                <c:pt idx="4">
                  <c:v>Indonesia</c:v>
                </c:pt>
                <c:pt idx="5">
                  <c:v>New Zealand</c:v>
                </c:pt>
                <c:pt idx="6">
                  <c:v>Philippines</c:v>
                </c:pt>
                <c:pt idx="7">
                  <c:v>Qatar</c:v>
                </c:pt>
                <c:pt idx="8">
                  <c:v>Singapore</c:v>
                </c:pt>
                <c:pt idx="9">
                  <c:v>South Africa</c:v>
                </c:pt>
                <c:pt idx="10">
                  <c:v>Sri Lanka</c:v>
                </c:pt>
                <c:pt idx="11">
                  <c:v>Turkey</c:v>
                </c:pt>
                <c:pt idx="12">
                  <c:v>United Arab Emirates</c:v>
                </c:pt>
                <c:pt idx="13">
                  <c:v>United Kingdom</c:v>
                </c:pt>
                <c:pt idx="14">
                  <c:v>United States of America</c:v>
                </c:pt>
              </c:strCache>
            </c:strRef>
          </c:cat>
          <c:val>
            <c:numRef>
              <c:f>' Subjective2'!$N$17:$N$32</c:f>
              <c:numCache>
                <c:formatCode>0.00</c:formatCode>
                <c:ptCount val="15"/>
                <c:pt idx="0">
                  <c:v>3.6583333333333337</c:v>
                </c:pt>
                <c:pt idx="1">
                  <c:v>3.8466666666666667</c:v>
                </c:pt>
                <c:pt idx="2">
                  <c:v>3.5750000000000002</c:v>
                </c:pt>
                <c:pt idx="3">
                  <c:v>2.7705501618122987</c:v>
                </c:pt>
                <c:pt idx="4">
                  <c:v>4.295238095238096</c:v>
                </c:pt>
                <c:pt idx="5">
                  <c:v>4.2624999999999993</c:v>
                </c:pt>
                <c:pt idx="6">
                  <c:v>4.4681818181818187</c:v>
                </c:pt>
                <c:pt idx="7">
                  <c:v>4.0599999999999996</c:v>
                </c:pt>
                <c:pt idx="8">
                  <c:v>3.5750000000000002</c:v>
                </c:pt>
                <c:pt idx="9">
                  <c:v>4.2100000000000009</c:v>
                </c:pt>
                <c:pt idx="10">
                  <c:v>3.87</c:v>
                </c:pt>
                <c:pt idx="11">
                  <c:v>4.3</c:v>
                </c:pt>
                <c:pt idx="12">
                  <c:v>4.2333333333333352</c:v>
                </c:pt>
                <c:pt idx="13">
                  <c:v>4.0999999999999996</c:v>
                </c:pt>
                <c:pt idx="14">
                  <c:v>4.011290322580642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15-4DFC-8A5B-035ACC9A71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849755904"/>
        <c:axId val="837934655"/>
      </c:barChart>
      <c:catAx>
        <c:axId val="184975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934655"/>
        <c:crosses val="autoZero"/>
        <c:auto val="1"/>
        <c:lblAlgn val="ctr"/>
        <c:lblOffset val="100"/>
        <c:noMultiLvlLbl val="0"/>
      </c:catAx>
      <c:valAx>
        <c:axId val="837934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75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2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7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3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960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57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08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89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92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0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6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3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0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5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4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4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1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4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5051-CDB9-49C5-834B-46F42E6C0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10" y="834887"/>
            <a:ext cx="10628242" cy="1921565"/>
          </a:xfrm>
        </p:spPr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rgbClr val="C00000">
                      <a:alpha val="60000"/>
                    </a:srgbClr>
                  </a:glow>
                </a:effectLst>
              </a:rPr>
              <a:t>ZOMATO EXPANSION ANALYSIS</a:t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E9EBD-B38B-4AF6-91D3-06A1BD9AB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610" y="5227983"/>
            <a:ext cx="4320207" cy="92102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Tilak raj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2F6E1-85DB-43C0-9B00-C7AE31D9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42" y="1630017"/>
            <a:ext cx="10628241" cy="4969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69890-AA80-4805-A000-1CC06B29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0" y="2334888"/>
            <a:ext cx="4068416" cy="2893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8405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A75E-03AD-4D36-9E08-F6099316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Pinpointing Promising Cities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FB7F3-0E71-44CC-AD3C-BB3E60FF9A3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6877876" y="2358334"/>
            <a:ext cx="4187688" cy="447923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cities have few restaurants but high ratings and strong customer engagement, making them ideal for expansion.</a:t>
            </a:r>
          </a:p>
          <a:p>
            <a:pPr marL="0" indent="0" algn="just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City recommendations 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Canada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Vineland Station, 	Chatham-Kent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Indonesia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Bandung, Tangerang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Philippines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Quezon City,        	 	Tagaytay City, Pasig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Turkey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Ankara, Istanbul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35A4B-E72C-CB67-9BAC-CAB316AF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97" y="2459756"/>
            <a:ext cx="4653244" cy="40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79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FE26-10CC-40D1-9A59-0C00DD95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Impact of Services on Ratings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D6DB-35E5-4E5D-A685-11A38CD1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8902" y="2872933"/>
            <a:ext cx="4187687" cy="3392167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Coming onto the rating of restaurants, the restaurants which 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have online delivery and table booking have slightly better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avg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ratings when compared with those who doesn’t have. 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This factor proves that having online presence not only caters to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more no. of people also increases the overall rating. 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5BB24F-8E7E-F68C-DBDF-A1E0060476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6320"/>
              </p:ext>
            </p:extLst>
          </p:nvPr>
        </p:nvGraphicFramePr>
        <p:xfrm>
          <a:off x="956423" y="2872933"/>
          <a:ext cx="5291470" cy="2682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734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76D2-EFA7-2C75-3A2A-75F0A3FA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Impact of Services on Ratings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D572D-797C-A81D-8E96-4E37EA02D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681" y="2468031"/>
            <a:ext cx="3944471" cy="3416300"/>
          </a:xfrm>
        </p:spPr>
        <p:txBody>
          <a:bodyPr>
            <a:normAutofit lnSpcReduction="10000"/>
          </a:bodyPr>
          <a:lstStyle/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analysis of data shows a clear trend : restaurants that offer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delivery and table booking consistently have higher average ratings.</a:t>
            </a:r>
          </a:p>
          <a:p>
            <a:pPr algn="just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presents a golden opportunity to stand out from competition and enhance customer satisfaction by  implementing these features.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8FA98F2-2519-1560-E856-4B4B89C998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342018"/>
              </p:ext>
            </p:extLst>
          </p:nvPr>
        </p:nvGraphicFramePr>
        <p:xfrm>
          <a:off x="920470" y="2983750"/>
          <a:ext cx="5291471" cy="2732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2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DDCC-4CD3-4B39-B48C-A158AEEF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Country wise Ratings</a:t>
            </a:r>
            <a:br>
              <a:rPr lang="en-GB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2C682-FBF7-4881-95D0-5695C26F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520" y="2603501"/>
            <a:ext cx="3957336" cy="187573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below figure shows the average for each country. India has the lowest rating whereas Philippines and Indonesia has highest rating comparatively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DCB93-8290-4891-B269-D295DE7F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64" y="4826178"/>
            <a:ext cx="2650435" cy="2031821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921BF66-A39E-4F89-A3B1-A13037841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910615"/>
              </p:ext>
            </p:extLst>
          </p:nvPr>
        </p:nvGraphicFramePr>
        <p:xfrm>
          <a:off x="659398" y="2667369"/>
          <a:ext cx="6977063" cy="4074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856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7AE0-B045-4193-8536-1C611CE5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DashBoard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E64B4-B8AE-C443-D3D3-A7938273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2398659"/>
            <a:ext cx="11107271" cy="39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8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BB79-500B-451B-B716-26C6ACD2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Arial Black"/>
                <a:cs typeface="Arial Black"/>
                <a:sym typeface="Arial Black"/>
              </a:rPr>
              <a:t>Key Findings </a:t>
            </a:r>
            <a:br>
              <a:rPr lang="en-GB" b="1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B0E1-5803-400D-800D-21726EBEF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4128604"/>
          </a:xfrm>
        </p:spPr>
        <p:txBody>
          <a:bodyPr/>
          <a:lstStyle/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Countries: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Philippines, Turkey, Indonesia, Canada – low competition, high sales.</a:t>
            </a:r>
          </a:p>
          <a:p>
            <a:pPr marL="457200" lvl="1" indent="0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Cities: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Quezon City, Ankara, Bandung, Vineland City.</a:t>
            </a:r>
          </a:p>
          <a:p>
            <a:pPr lvl="1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Cuisine Focus: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Popular &amp; highly-rated cuisines – Japanese, Indonesian, Mexican, American, Indian, Desserts.</a:t>
            </a:r>
          </a:p>
          <a:p>
            <a:pPr lvl="1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Enhancement: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delivery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booking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competitive edge.</a:t>
            </a:r>
          </a:p>
          <a:p>
            <a:pPr marL="457200" lvl="1" indent="0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Strategy: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Focus on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and service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rather than price cuts.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3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18A7-1F0D-43B9-B815-350BD0D5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entieth Century"/>
                <a:ea typeface="Twentieth Century"/>
                <a:cs typeface="Twentieth Century"/>
                <a:sym typeface="Twentieth Century"/>
              </a:rPr>
              <a:t>Recommendations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2766D-F0AF-4860-A658-13F0936BF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142317" cy="34163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Countries to Open new restaurants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Indonesia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Philippines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Turkey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countries recommended after checking through various factors like Low competition, High demand and strong ratings.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C088A-7272-4964-958E-A0280E63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70" y="5707985"/>
            <a:ext cx="2566430" cy="1150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9" descr="A map of the world with different countries/regions">
            <a:extLst>
              <a:ext uri="{FF2B5EF4-FFF2-40B4-BE49-F238E27FC236}">
                <a16:creationId xmlns:a16="http://schemas.microsoft.com/office/drawing/2014/main" id="{10F94535-620E-8261-3418-07DA687B7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05" y="2358110"/>
            <a:ext cx="4168588" cy="328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6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A724E-16DF-451D-A275-ACBEB43C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337" y="4194702"/>
            <a:ext cx="8761413" cy="728480"/>
          </a:xfrm>
        </p:spPr>
        <p:txBody>
          <a:bodyPr/>
          <a:lstStyle/>
          <a:p>
            <a:pPr algn="ctr"/>
            <a:r>
              <a:rPr lang="en" sz="9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9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EE4DF7-AB33-478E-A209-342316C62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4042" y="467140"/>
            <a:ext cx="5052827" cy="113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D4809-6CD0-4B0C-BDD5-52B163B69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63" y="-145773"/>
            <a:ext cx="3999689" cy="2358886"/>
          </a:xfrm>
          <a:prstGeom prst="rect">
            <a:avLst/>
          </a:prstGeom>
        </p:spPr>
      </p:pic>
      <p:pic>
        <p:nvPicPr>
          <p:cNvPr id="11" name="Google Shape;91;p1">
            <a:extLst>
              <a:ext uri="{FF2B5EF4-FFF2-40B4-BE49-F238E27FC236}">
                <a16:creationId xmlns:a16="http://schemas.microsoft.com/office/drawing/2014/main" id="{D75C3D6A-F6A7-404D-A21C-8E57AB054E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31018" y="537213"/>
            <a:ext cx="2595563" cy="1166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07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2CE6-CA42-4FF4-AF1D-2EA3FA99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ZOMATO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62B1F-D3B4-4320-BC18-05EF8E079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1" y="2333138"/>
            <a:ext cx="11037047" cy="3551193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Zomato is a leading Indian multinational restaurant aggregator and food delivery company.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Founded in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2008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Deepinder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Goyal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Pankaj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Chaddah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is currently located in Gurgaon, India.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Initially started as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Foodiebay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later rebranded to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Zomato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2010.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20 countries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India, UAE, Australia, and more.</a:t>
            </a:r>
          </a:p>
          <a:p>
            <a:pPr algn="just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🍽️ Zomato Services -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Food Delivery , Zomato Kitchen (Cloud Kitchens). </a:t>
            </a:r>
          </a:p>
          <a:p>
            <a:pPr algn="just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Recent Developments: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Expansion into grocery delivery and cloud kitchens, adapting to market trends has now increased chances of employment and engagement of the app and it’s services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91;p1">
            <a:extLst>
              <a:ext uri="{FF2B5EF4-FFF2-40B4-BE49-F238E27FC236}">
                <a16:creationId xmlns:a16="http://schemas.microsoft.com/office/drawing/2014/main" id="{D75C3D6A-F6A7-404D-A21C-8E57AB054E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852450" y="0"/>
            <a:ext cx="3339549" cy="246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w To Start A Successful Cloud Kitchen Business – Tips &amp; Tricks">
            <a:extLst>
              <a:ext uri="{FF2B5EF4-FFF2-40B4-BE49-F238E27FC236}">
                <a16:creationId xmlns:a16="http://schemas.microsoft.com/office/drawing/2014/main" id="{3E9EC6E3-8F86-4527-BCE2-F615AD7A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57994"/>
            <a:ext cx="3047999" cy="150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84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6043-2AC8-4090-9920-4F73613E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77553-73EA-4F8D-8A13-880A35FF1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51" y="2732221"/>
            <a:ext cx="10440698" cy="34163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countries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there is less competition and a greater chance of new restaurant openings.</a:t>
            </a:r>
          </a:p>
          <a:p>
            <a:pPr marL="0" indent="0" algn="just">
              <a:buNone/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market trends like pricing, customer ratings, online delivery, and table booking preferences.</a:t>
            </a:r>
          </a:p>
          <a:p>
            <a:pPr marL="0" indent="0" algn="just">
              <a:buNone/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the 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price and cuisine varieties on 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ratings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 data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suggestion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newer restaurants.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4B117-7CF3-4BD4-94EB-671A1539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70" y="5707985"/>
            <a:ext cx="2566430" cy="1150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00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2612-5D9B-4D00-BDF9-DBE05B1E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OVERVIEW 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5F413-A195-E22C-BFBB-AB4732D30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57870" cy="3416300"/>
          </a:xfrm>
        </p:spPr>
        <p:txBody>
          <a:bodyPr>
            <a:normAutofit fontScale="85000"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Identification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Each restaurant is uniquely represented by a Restaurant ID and Name.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Detai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 – Includes Country, City, Address, Locality, and Locality Verbose for precise geographic placement.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Geospatial Information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Latitude and Longitude capture the exact coordinates of each restaurant.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Cuisine Information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Updated Cuisines specifies the type(s) of food offered.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Currency &amp; Pricing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Currency, Price Range, and Average Cost for Two (both in local currency and INR) describe affordability.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 &amp; Delivery Options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Fields such as Has Table Booking, Has Online Delivery, Is Delivering Now, Switch to Order Menu indicate service availability.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Popularity &amp; Feedback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Votes (user engagement) and Rating (overall quality) measure customer response.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Opening Information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Date of Opening and Year track when a restaurant began operations.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Competitive Insight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Price and rating categories allow comparison across restaurants for identifying competitors.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46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8A73-5C2A-431B-87F4-B960CF73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AND Data analysis</a:t>
            </a:r>
            <a:b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C43E-130F-4144-A83D-0B37AF78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Removed blanks (5%) and duplicates for accuracy.</a:t>
            </a:r>
          </a:p>
          <a:p>
            <a:pPr marL="0" indent="0" algn="just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Enrichment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Fixed inconsistencies, filled gaps, and mapped country codes to names via VLOOKUP.</a:t>
            </a:r>
          </a:p>
          <a:p>
            <a:pPr marL="0" indent="0" algn="just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Used pivots/charts to study ratings, votes, cuisines, and yearly openings to spot expansion regions.</a:t>
            </a:r>
          </a:p>
          <a:p>
            <a:pPr marL="0" indent="0" algn="just">
              <a:buNone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Preferences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Analyzed cuisine popularity by country/region using ratings and votes.</a:t>
            </a:r>
          </a:p>
          <a:p>
            <a:pPr marL="0" indent="0" algn="just">
              <a:buNone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Performance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Evaluated using average cost for two and ratings.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ABF77-9F95-4748-895C-476AA133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964" y="5592416"/>
            <a:ext cx="2725036" cy="1265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278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2FFE-B7EC-4FEE-AAF8-15705671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Country wise restaurants </a:t>
            </a:r>
            <a:br>
              <a:rPr lang="en-GB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C6EEAC-BADF-4EEA-B644-EDDE91112EE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7209182" y="2790752"/>
            <a:ext cx="4532243" cy="3416300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9,551 restaurants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most are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(8,652)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followed by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 (434)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 (80)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Canada (4)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and the USA are saturated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Canada offers high growth potential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 to fewer establishments.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F9487FC-0598-4C0F-9BCE-CBF2649FB7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781358"/>
              </p:ext>
            </p:extLst>
          </p:nvPr>
        </p:nvGraphicFramePr>
        <p:xfrm>
          <a:off x="450575" y="2527652"/>
          <a:ext cx="6312117" cy="3446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874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DCEC-37F6-463B-861E-AC91F44D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Year wise Restaurants count</a:t>
            </a:r>
            <a:br>
              <a:rPr lang="en-GB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F7AA-64C0-4E5B-BE5E-62937372D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270" y="2425142"/>
            <a:ext cx="4473696" cy="404389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 marked the highest growth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1,098 new restaurants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 saw a sharp decline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after which growth remained inconsistent.</a:t>
            </a:r>
          </a:p>
          <a:p>
            <a:pPr marL="0" indent="0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onward, openings stabilized with steady increases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spike in 2017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signaled renewed momentum.</a:t>
            </a:r>
          </a:p>
          <a:p>
            <a:pPr marL="0" indent="0">
              <a:buNone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trend shows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sustained demand and strong future potential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291ADAD-2883-4629-A74D-D6D964C965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1563759"/>
              </p:ext>
            </p:extLst>
          </p:nvPr>
        </p:nvGraphicFramePr>
        <p:xfrm>
          <a:off x="926431" y="2548417"/>
          <a:ext cx="6030181" cy="3335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871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724E-4667-4DC2-8058-E9130CE8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entieth Century"/>
                <a:ea typeface="Twentieth Century"/>
                <a:cs typeface="Twentieth Century"/>
                <a:sym typeface="Twentieth Century"/>
              </a:rPr>
            </a:b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entieth Century"/>
                <a:ea typeface="Twentieth Century"/>
                <a:cs typeface="Twentieth Century"/>
                <a:sym typeface="Twentieth Century"/>
              </a:rPr>
              <a:t>Average Votes Country wise</a:t>
            </a:r>
            <a:br>
              <a:rPr lang="en-US" b="1" dirty="0">
                <a:solidFill>
                  <a:srgbClr val="99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br>
              <a:rPr lang="en-GB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C2B3D-062E-4A81-A71D-DA5BD2F2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4227" y="2459268"/>
            <a:ext cx="4385373" cy="4280450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has the most restaurants but fewer voters.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Indonesia leads in voter 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followed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Turkey stands out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only 40 restaurants yet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431 average voters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 shows low voter engagement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similar to India.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886FEF6-CA3B-4FFA-940C-7C6322E8B6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10162"/>
              </p:ext>
            </p:extLst>
          </p:nvPr>
        </p:nvGraphicFramePr>
        <p:xfrm>
          <a:off x="416348" y="2459268"/>
          <a:ext cx="6934712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487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AA9F-E7E8-49E4-8CD8-1BB80596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Correlation b/w Rating and Average Cost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F86A-A112-461A-BA51-371FB25CD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061" y="2603499"/>
            <a:ext cx="3909391" cy="36912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Countries with ratings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3.1–4.0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restaurant 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voter engagement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for expansion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Philippines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Indonesia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Turkey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Canada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7CC9BD1-36D0-408D-8ECB-EC7CB5EB1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423128"/>
              </p:ext>
            </p:extLst>
          </p:nvPr>
        </p:nvGraphicFramePr>
        <p:xfrm>
          <a:off x="702412" y="2603500"/>
          <a:ext cx="6785065" cy="406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803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419</TotalTime>
  <Words>963</Words>
  <Application>Microsoft Office PowerPoint</Application>
  <PresentationFormat>Widescreen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Century Gothic</vt:lpstr>
      <vt:lpstr>Times New Roman</vt:lpstr>
      <vt:lpstr>Twentieth Century</vt:lpstr>
      <vt:lpstr>Wingdings 3</vt:lpstr>
      <vt:lpstr>Ion Boardroom</vt:lpstr>
      <vt:lpstr>ZOMATO EXPANSION ANALYSIS </vt:lpstr>
      <vt:lpstr>About ZOMATO</vt:lpstr>
      <vt:lpstr>Problem Statement</vt:lpstr>
      <vt:lpstr>DATA OVERVIEW  </vt:lpstr>
      <vt:lpstr>METHODOLOGY AND Data analysis </vt:lpstr>
      <vt:lpstr>Country wise restaurants  </vt:lpstr>
      <vt:lpstr>Year wise Restaurants count </vt:lpstr>
      <vt:lpstr>  Average Votes Country wise  </vt:lpstr>
      <vt:lpstr>Correlation b/w Rating and Average Cost</vt:lpstr>
      <vt:lpstr>Pinpointing Promising Cities </vt:lpstr>
      <vt:lpstr>Impact of Services on Ratings</vt:lpstr>
      <vt:lpstr>Impact of Services on Ratings</vt:lpstr>
      <vt:lpstr> Country wise Ratings </vt:lpstr>
      <vt:lpstr>DashBoard</vt:lpstr>
      <vt:lpstr>Key Findings  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EXPANSION ANALYSIS</dc:title>
  <dc:creator>mis</dc:creator>
  <cp:lastModifiedBy>Tilakraj_ Batch_2_315 PM</cp:lastModifiedBy>
  <cp:revision>55</cp:revision>
  <dcterms:created xsi:type="dcterms:W3CDTF">2025-06-25T16:31:12Z</dcterms:created>
  <dcterms:modified xsi:type="dcterms:W3CDTF">2025-09-25T18:19:21Z</dcterms:modified>
</cp:coreProperties>
</file>